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hyperlink" Target="https://www.countryliving.com/uk/wellbeing/a32142554/writing-letters-lockdown/" TargetMode="External"/><Relationship Id="rId5" Type="http://schemas.openxmlformats.org/officeDocument/2006/relationships/image" Target="../media/image6.svg"/><Relationship Id="rId4"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5" Type="http://schemas.openxmlformats.org/officeDocument/2006/relationships/hyperlink" Target="https://www.countryliving.com/uk/wellbeing/a32142554/writing-letters-lockdown/" TargetMode="External"/><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A928BC-8693-446C-9BD1-7A15300B5B1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3A1CF41-4984-421E-AFD7-D3A5FF86A50F}">
      <dgm:prSet/>
      <dgm:spPr/>
      <dgm:t>
        <a:bodyPr/>
        <a:lstStyle/>
        <a:p>
          <a:r>
            <a:rPr lang="en-GB" b="0" i="0"/>
            <a:t>While it's important to stay informed with the news around us, be careful where you get your information from.</a:t>
          </a:r>
          <a:endParaRPr lang="en-US"/>
        </a:p>
      </dgm:t>
    </dgm:pt>
    <dgm:pt modelId="{C8E9BAF6-FEB9-4D37-B1C4-6D7A475748A2}" type="parTrans" cxnId="{769EDBA2-DC38-4001-AC94-749133637769}">
      <dgm:prSet/>
      <dgm:spPr/>
      <dgm:t>
        <a:bodyPr/>
        <a:lstStyle/>
        <a:p>
          <a:endParaRPr lang="en-US"/>
        </a:p>
      </dgm:t>
    </dgm:pt>
    <dgm:pt modelId="{BFB037F3-A298-4D59-8B0A-66E6213B242B}" type="sibTrans" cxnId="{769EDBA2-DC38-4001-AC94-749133637769}">
      <dgm:prSet/>
      <dgm:spPr/>
      <dgm:t>
        <a:bodyPr/>
        <a:lstStyle/>
        <a:p>
          <a:endParaRPr lang="en-US"/>
        </a:p>
      </dgm:t>
    </dgm:pt>
    <dgm:pt modelId="{94D551FB-5EC7-4DF0-AE8B-BD878E0FAE0A}">
      <dgm:prSet/>
      <dgm:spPr/>
      <dgm:t>
        <a:bodyPr/>
        <a:lstStyle/>
        <a:p>
          <a:r>
            <a:rPr lang="en-GB" b="0" i="0"/>
            <a:t>If you're feeling nervous, switch off from reading or watching the news for a while and instead catch up once a day. Make sure you do things that boost your mood such as baking, drawing, reading, </a:t>
          </a:r>
          <a:r>
            <a:rPr lang="en-GB" b="0" i="0">
              <a:hlinkClick xmlns:r="http://schemas.openxmlformats.org/officeDocument/2006/relationships" r:id="rId1"/>
            </a:rPr>
            <a:t>writing</a:t>
          </a:r>
          <a:r>
            <a:rPr lang="en-GB" b="0" i="0"/>
            <a:t>, going on a countryside walk or chatting to a friend on the phone.</a:t>
          </a:r>
          <a:endParaRPr lang="en-US"/>
        </a:p>
      </dgm:t>
    </dgm:pt>
    <dgm:pt modelId="{1902DCCF-7306-4B59-9AE8-5616FEE3CCEB}" type="parTrans" cxnId="{784E8C72-7DB1-446B-A509-75CC1E9FCCF8}">
      <dgm:prSet/>
      <dgm:spPr/>
      <dgm:t>
        <a:bodyPr/>
        <a:lstStyle/>
        <a:p>
          <a:endParaRPr lang="en-US"/>
        </a:p>
      </dgm:t>
    </dgm:pt>
    <dgm:pt modelId="{F2939224-901D-4B13-B44B-6466FCEDCB3D}" type="sibTrans" cxnId="{784E8C72-7DB1-446B-A509-75CC1E9FCCF8}">
      <dgm:prSet/>
      <dgm:spPr/>
      <dgm:t>
        <a:bodyPr/>
        <a:lstStyle/>
        <a:p>
          <a:endParaRPr lang="en-US"/>
        </a:p>
      </dgm:t>
    </dgm:pt>
    <dgm:pt modelId="{0006C950-C66F-464C-9A75-C2A9AF031789}" type="pres">
      <dgm:prSet presAssocID="{C0A928BC-8693-446C-9BD1-7A15300B5B1B}" presName="root" presStyleCnt="0">
        <dgm:presLayoutVars>
          <dgm:dir/>
          <dgm:resizeHandles val="exact"/>
        </dgm:presLayoutVars>
      </dgm:prSet>
      <dgm:spPr/>
    </dgm:pt>
    <dgm:pt modelId="{9665124D-FC98-41F2-874D-6897DCF98280}" type="pres">
      <dgm:prSet presAssocID="{03A1CF41-4984-421E-AFD7-D3A5FF86A50F}" presName="compNode" presStyleCnt="0"/>
      <dgm:spPr/>
    </dgm:pt>
    <dgm:pt modelId="{4FF7BA4F-F9E6-484D-B2F6-4A6E5190F827}" type="pres">
      <dgm:prSet presAssocID="{03A1CF41-4984-421E-AFD7-D3A5FF86A50F}" presName="bgRect" presStyleLbl="bgShp" presStyleIdx="0" presStyleCnt="2"/>
      <dgm:spPr/>
    </dgm:pt>
    <dgm:pt modelId="{D4F412C9-F370-4BE0-ADA9-7201167C6E7C}" type="pres">
      <dgm:prSet presAssocID="{03A1CF41-4984-421E-AFD7-D3A5FF86A50F}"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Pin"/>
        </a:ext>
      </dgm:extLst>
    </dgm:pt>
    <dgm:pt modelId="{0B61DCA8-B51C-4759-A4F4-3462F4428779}" type="pres">
      <dgm:prSet presAssocID="{03A1CF41-4984-421E-AFD7-D3A5FF86A50F}" presName="spaceRect" presStyleCnt="0"/>
      <dgm:spPr/>
    </dgm:pt>
    <dgm:pt modelId="{11BD75C5-AF46-41D9-AE76-10F4990DFB03}" type="pres">
      <dgm:prSet presAssocID="{03A1CF41-4984-421E-AFD7-D3A5FF86A50F}" presName="parTx" presStyleLbl="revTx" presStyleIdx="0" presStyleCnt="2">
        <dgm:presLayoutVars>
          <dgm:chMax val="0"/>
          <dgm:chPref val="0"/>
        </dgm:presLayoutVars>
      </dgm:prSet>
      <dgm:spPr/>
    </dgm:pt>
    <dgm:pt modelId="{3EAE226D-D75C-4A33-9A23-1C6D6BA6F00D}" type="pres">
      <dgm:prSet presAssocID="{BFB037F3-A298-4D59-8B0A-66E6213B242B}" presName="sibTrans" presStyleCnt="0"/>
      <dgm:spPr/>
    </dgm:pt>
    <dgm:pt modelId="{8FCC3939-8195-4871-B0B6-62299D955C4C}" type="pres">
      <dgm:prSet presAssocID="{94D551FB-5EC7-4DF0-AE8B-BD878E0FAE0A}" presName="compNode" presStyleCnt="0"/>
      <dgm:spPr/>
    </dgm:pt>
    <dgm:pt modelId="{36F82DA2-78FE-4873-9B30-45E48D7AE73F}" type="pres">
      <dgm:prSet presAssocID="{94D551FB-5EC7-4DF0-AE8B-BD878E0FAE0A}" presName="bgRect" presStyleLbl="bgShp" presStyleIdx="1" presStyleCnt="2"/>
      <dgm:spPr/>
    </dgm:pt>
    <dgm:pt modelId="{EB20547F-928E-4BA9-A3EF-8EB49128582F}" type="pres">
      <dgm:prSet presAssocID="{94D551FB-5EC7-4DF0-AE8B-BD878E0FAE0A}"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Brain in head"/>
        </a:ext>
      </dgm:extLst>
    </dgm:pt>
    <dgm:pt modelId="{D42B76AB-B6DD-461B-80DD-F913F5ADFEFD}" type="pres">
      <dgm:prSet presAssocID="{94D551FB-5EC7-4DF0-AE8B-BD878E0FAE0A}" presName="spaceRect" presStyleCnt="0"/>
      <dgm:spPr/>
    </dgm:pt>
    <dgm:pt modelId="{CA1802EF-D34C-4BD9-A9E9-57D960A8788E}" type="pres">
      <dgm:prSet presAssocID="{94D551FB-5EC7-4DF0-AE8B-BD878E0FAE0A}" presName="parTx" presStyleLbl="revTx" presStyleIdx="1" presStyleCnt="2">
        <dgm:presLayoutVars>
          <dgm:chMax val="0"/>
          <dgm:chPref val="0"/>
        </dgm:presLayoutVars>
      </dgm:prSet>
      <dgm:spPr/>
    </dgm:pt>
  </dgm:ptLst>
  <dgm:cxnLst>
    <dgm:cxn modelId="{74B1E809-EAD6-4513-AD2D-0BC49D32103C}" type="presOf" srcId="{03A1CF41-4984-421E-AFD7-D3A5FF86A50F}" destId="{11BD75C5-AF46-41D9-AE76-10F4990DFB03}" srcOrd="0" destOrd="0" presId="urn:microsoft.com/office/officeart/2018/2/layout/IconVerticalSolidList"/>
    <dgm:cxn modelId="{784E8C72-7DB1-446B-A509-75CC1E9FCCF8}" srcId="{C0A928BC-8693-446C-9BD1-7A15300B5B1B}" destId="{94D551FB-5EC7-4DF0-AE8B-BD878E0FAE0A}" srcOrd="1" destOrd="0" parTransId="{1902DCCF-7306-4B59-9AE8-5616FEE3CCEB}" sibTransId="{F2939224-901D-4B13-B44B-6466FCEDCB3D}"/>
    <dgm:cxn modelId="{769EDBA2-DC38-4001-AC94-749133637769}" srcId="{C0A928BC-8693-446C-9BD1-7A15300B5B1B}" destId="{03A1CF41-4984-421E-AFD7-D3A5FF86A50F}" srcOrd="0" destOrd="0" parTransId="{C8E9BAF6-FEB9-4D37-B1C4-6D7A475748A2}" sibTransId="{BFB037F3-A298-4D59-8B0A-66E6213B242B}"/>
    <dgm:cxn modelId="{AC9B7CD0-B58A-4CA9-A831-5D25BD8D8E91}" type="presOf" srcId="{C0A928BC-8693-446C-9BD1-7A15300B5B1B}" destId="{0006C950-C66F-464C-9A75-C2A9AF031789}" srcOrd="0" destOrd="0" presId="urn:microsoft.com/office/officeart/2018/2/layout/IconVerticalSolidList"/>
    <dgm:cxn modelId="{973C91DF-3FF9-4A75-A6CA-42EBB70BA66C}" type="presOf" srcId="{94D551FB-5EC7-4DF0-AE8B-BD878E0FAE0A}" destId="{CA1802EF-D34C-4BD9-A9E9-57D960A8788E}" srcOrd="0" destOrd="0" presId="urn:microsoft.com/office/officeart/2018/2/layout/IconVerticalSolidList"/>
    <dgm:cxn modelId="{FC642194-542C-4D26-A6E3-94144E55427C}" type="presParOf" srcId="{0006C950-C66F-464C-9A75-C2A9AF031789}" destId="{9665124D-FC98-41F2-874D-6897DCF98280}" srcOrd="0" destOrd="0" presId="urn:microsoft.com/office/officeart/2018/2/layout/IconVerticalSolidList"/>
    <dgm:cxn modelId="{9E36DC02-6F74-4E46-8445-26C2C4216569}" type="presParOf" srcId="{9665124D-FC98-41F2-874D-6897DCF98280}" destId="{4FF7BA4F-F9E6-484D-B2F6-4A6E5190F827}" srcOrd="0" destOrd="0" presId="urn:microsoft.com/office/officeart/2018/2/layout/IconVerticalSolidList"/>
    <dgm:cxn modelId="{7224C2BA-779B-41C3-B9DA-EA0035F5F76D}" type="presParOf" srcId="{9665124D-FC98-41F2-874D-6897DCF98280}" destId="{D4F412C9-F370-4BE0-ADA9-7201167C6E7C}" srcOrd="1" destOrd="0" presId="urn:microsoft.com/office/officeart/2018/2/layout/IconVerticalSolidList"/>
    <dgm:cxn modelId="{2C2CA7F7-E6E7-4C3E-B77B-37F83ABADF6F}" type="presParOf" srcId="{9665124D-FC98-41F2-874D-6897DCF98280}" destId="{0B61DCA8-B51C-4759-A4F4-3462F4428779}" srcOrd="2" destOrd="0" presId="urn:microsoft.com/office/officeart/2018/2/layout/IconVerticalSolidList"/>
    <dgm:cxn modelId="{72BC8DB4-B62A-4B57-9ED2-4CF02D6B7081}" type="presParOf" srcId="{9665124D-FC98-41F2-874D-6897DCF98280}" destId="{11BD75C5-AF46-41D9-AE76-10F4990DFB03}" srcOrd="3" destOrd="0" presId="urn:microsoft.com/office/officeart/2018/2/layout/IconVerticalSolidList"/>
    <dgm:cxn modelId="{6E9714E5-938E-4142-A121-019701D8F6E0}" type="presParOf" srcId="{0006C950-C66F-464C-9A75-C2A9AF031789}" destId="{3EAE226D-D75C-4A33-9A23-1C6D6BA6F00D}" srcOrd="1" destOrd="0" presId="urn:microsoft.com/office/officeart/2018/2/layout/IconVerticalSolidList"/>
    <dgm:cxn modelId="{2A38F476-EA38-4054-9ED5-1EEEF9665EF7}" type="presParOf" srcId="{0006C950-C66F-464C-9A75-C2A9AF031789}" destId="{8FCC3939-8195-4871-B0B6-62299D955C4C}" srcOrd="2" destOrd="0" presId="urn:microsoft.com/office/officeart/2018/2/layout/IconVerticalSolidList"/>
    <dgm:cxn modelId="{C0C3A563-FA44-4C11-AEBD-DCC9E2D4E5D3}" type="presParOf" srcId="{8FCC3939-8195-4871-B0B6-62299D955C4C}" destId="{36F82DA2-78FE-4873-9B30-45E48D7AE73F}" srcOrd="0" destOrd="0" presId="urn:microsoft.com/office/officeart/2018/2/layout/IconVerticalSolidList"/>
    <dgm:cxn modelId="{A28C9B26-5567-47DF-9ED2-2378668FD40A}" type="presParOf" srcId="{8FCC3939-8195-4871-B0B6-62299D955C4C}" destId="{EB20547F-928E-4BA9-A3EF-8EB49128582F}" srcOrd="1" destOrd="0" presId="urn:microsoft.com/office/officeart/2018/2/layout/IconVerticalSolidList"/>
    <dgm:cxn modelId="{AB9F35BB-3F78-4406-BA18-19878293DEC1}" type="presParOf" srcId="{8FCC3939-8195-4871-B0B6-62299D955C4C}" destId="{D42B76AB-B6DD-461B-80DD-F913F5ADFEFD}" srcOrd="2" destOrd="0" presId="urn:microsoft.com/office/officeart/2018/2/layout/IconVerticalSolidList"/>
    <dgm:cxn modelId="{C1CB948C-A329-49F8-BB8F-C3C67F57248D}" type="presParOf" srcId="{8FCC3939-8195-4871-B0B6-62299D955C4C}" destId="{CA1802EF-D34C-4BD9-A9E9-57D960A8788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2A396A-EE3B-42C3-A8AC-D125909A71E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15D51AA-17F3-452B-A78A-C0006EAE616C}">
      <dgm:prSet/>
      <dgm:spPr/>
      <dgm:t>
        <a:bodyPr/>
        <a:lstStyle/>
        <a:p>
          <a:r>
            <a:rPr lang="en-GB" b="0" i="0"/>
            <a:t>As lockdown restrictions gradually begin to lift, remember that it will take a while for life to get back to 'normal' — and it's OK if you take longer to adjust than others.  </a:t>
          </a:r>
          <a:endParaRPr lang="en-US"/>
        </a:p>
      </dgm:t>
    </dgm:pt>
    <dgm:pt modelId="{041E81FC-3399-45C6-964B-96379F564283}" type="parTrans" cxnId="{EA988691-8A0A-4BB6-AF69-62016147FABF}">
      <dgm:prSet/>
      <dgm:spPr/>
      <dgm:t>
        <a:bodyPr/>
        <a:lstStyle/>
        <a:p>
          <a:endParaRPr lang="en-US"/>
        </a:p>
      </dgm:t>
    </dgm:pt>
    <dgm:pt modelId="{09EB4FB9-F8E5-4E8A-A337-BFF023221DE7}" type="sibTrans" cxnId="{EA988691-8A0A-4BB6-AF69-62016147FABF}">
      <dgm:prSet/>
      <dgm:spPr/>
      <dgm:t>
        <a:bodyPr/>
        <a:lstStyle/>
        <a:p>
          <a:endParaRPr lang="en-US"/>
        </a:p>
      </dgm:t>
    </dgm:pt>
    <dgm:pt modelId="{069D066D-88F6-4543-A3B6-15408063EF2B}">
      <dgm:prSet/>
      <dgm:spPr/>
      <dgm:t>
        <a:bodyPr/>
        <a:lstStyle/>
        <a:p>
          <a:r>
            <a:rPr lang="en-GB" b="0" i="0"/>
            <a:t>There will be many people who don't feel their concerns have been adequately addressed for whom a much slower, more gradual reintegration would be more appropriate.</a:t>
          </a:r>
          <a:endParaRPr lang="en-US"/>
        </a:p>
      </dgm:t>
    </dgm:pt>
    <dgm:pt modelId="{42E55366-7067-4557-A1DB-E7D0CB11B83D}" type="parTrans" cxnId="{B98F8FCB-A4EE-4C83-903C-000A1EDAE5B0}">
      <dgm:prSet/>
      <dgm:spPr/>
      <dgm:t>
        <a:bodyPr/>
        <a:lstStyle/>
        <a:p>
          <a:endParaRPr lang="en-US"/>
        </a:p>
      </dgm:t>
    </dgm:pt>
    <dgm:pt modelId="{EBAD2616-C6DD-4C6C-A7C0-B48397D28C89}" type="sibTrans" cxnId="{B98F8FCB-A4EE-4C83-903C-000A1EDAE5B0}">
      <dgm:prSet/>
      <dgm:spPr/>
      <dgm:t>
        <a:bodyPr/>
        <a:lstStyle/>
        <a:p>
          <a:endParaRPr lang="en-US"/>
        </a:p>
      </dgm:t>
    </dgm:pt>
    <dgm:pt modelId="{F49209C9-AAD5-4912-B458-E6E0B2C955BD}" type="pres">
      <dgm:prSet presAssocID="{DB2A396A-EE3B-42C3-A8AC-D125909A71EF}" presName="linear" presStyleCnt="0">
        <dgm:presLayoutVars>
          <dgm:animLvl val="lvl"/>
          <dgm:resizeHandles val="exact"/>
        </dgm:presLayoutVars>
      </dgm:prSet>
      <dgm:spPr/>
    </dgm:pt>
    <dgm:pt modelId="{A5BAE8B4-2B29-4429-93F5-46EBF7A99DAA}" type="pres">
      <dgm:prSet presAssocID="{A15D51AA-17F3-452B-A78A-C0006EAE616C}" presName="parentText" presStyleLbl="node1" presStyleIdx="0" presStyleCnt="2">
        <dgm:presLayoutVars>
          <dgm:chMax val="0"/>
          <dgm:bulletEnabled val="1"/>
        </dgm:presLayoutVars>
      </dgm:prSet>
      <dgm:spPr/>
    </dgm:pt>
    <dgm:pt modelId="{0B4F368A-0C35-4B19-A766-AAE132269237}" type="pres">
      <dgm:prSet presAssocID="{09EB4FB9-F8E5-4E8A-A337-BFF023221DE7}" presName="spacer" presStyleCnt="0"/>
      <dgm:spPr/>
    </dgm:pt>
    <dgm:pt modelId="{6B2DB597-17F5-421A-B168-B5B841E28A5A}" type="pres">
      <dgm:prSet presAssocID="{069D066D-88F6-4543-A3B6-15408063EF2B}" presName="parentText" presStyleLbl="node1" presStyleIdx="1" presStyleCnt="2">
        <dgm:presLayoutVars>
          <dgm:chMax val="0"/>
          <dgm:bulletEnabled val="1"/>
        </dgm:presLayoutVars>
      </dgm:prSet>
      <dgm:spPr/>
    </dgm:pt>
  </dgm:ptLst>
  <dgm:cxnLst>
    <dgm:cxn modelId="{3B691F14-7BC6-4639-B21A-01299D459D52}" type="presOf" srcId="{A15D51AA-17F3-452B-A78A-C0006EAE616C}" destId="{A5BAE8B4-2B29-4429-93F5-46EBF7A99DAA}" srcOrd="0" destOrd="0" presId="urn:microsoft.com/office/officeart/2005/8/layout/vList2"/>
    <dgm:cxn modelId="{EA988691-8A0A-4BB6-AF69-62016147FABF}" srcId="{DB2A396A-EE3B-42C3-A8AC-D125909A71EF}" destId="{A15D51AA-17F3-452B-A78A-C0006EAE616C}" srcOrd="0" destOrd="0" parTransId="{041E81FC-3399-45C6-964B-96379F564283}" sibTransId="{09EB4FB9-F8E5-4E8A-A337-BFF023221DE7}"/>
    <dgm:cxn modelId="{B98F8FCB-A4EE-4C83-903C-000A1EDAE5B0}" srcId="{DB2A396A-EE3B-42C3-A8AC-D125909A71EF}" destId="{069D066D-88F6-4543-A3B6-15408063EF2B}" srcOrd="1" destOrd="0" parTransId="{42E55366-7067-4557-A1DB-E7D0CB11B83D}" sibTransId="{EBAD2616-C6DD-4C6C-A7C0-B48397D28C89}"/>
    <dgm:cxn modelId="{3E4547E0-A0B2-4394-8817-517ED159D40C}" type="presOf" srcId="{069D066D-88F6-4543-A3B6-15408063EF2B}" destId="{6B2DB597-17F5-421A-B168-B5B841E28A5A}" srcOrd="0" destOrd="0" presId="urn:microsoft.com/office/officeart/2005/8/layout/vList2"/>
    <dgm:cxn modelId="{9B226CE2-81DF-4801-9F06-22E9197ED4CB}" type="presOf" srcId="{DB2A396A-EE3B-42C3-A8AC-D125909A71EF}" destId="{F49209C9-AAD5-4912-B458-E6E0B2C955BD}" srcOrd="0" destOrd="0" presId="urn:microsoft.com/office/officeart/2005/8/layout/vList2"/>
    <dgm:cxn modelId="{08D2AFA2-BC60-4788-9521-8AE524434B81}" type="presParOf" srcId="{F49209C9-AAD5-4912-B458-E6E0B2C955BD}" destId="{A5BAE8B4-2B29-4429-93F5-46EBF7A99DAA}" srcOrd="0" destOrd="0" presId="urn:microsoft.com/office/officeart/2005/8/layout/vList2"/>
    <dgm:cxn modelId="{6EE67651-0A9C-4DB8-BA59-4CA92550C870}" type="presParOf" srcId="{F49209C9-AAD5-4912-B458-E6E0B2C955BD}" destId="{0B4F368A-0C35-4B19-A766-AAE132269237}" srcOrd="1" destOrd="0" presId="urn:microsoft.com/office/officeart/2005/8/layout/vList2"/>
    <dgm:cxn modelId="{6DECAD02-D0DD-491B-88D0-BD4988686B8B}" type="presParOf" srcId="{F49209C9-AAD5-4912-B458-E6E0B2C955BD}" destId="{6B2DB597-17F5-421A-B168-B5B841E28A5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24FBC6-EF4F-4EF5-B56A-B6A0C64D459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FA2E939-24FC-4091-9AB7-60704DEB28E4}">
      <dgm:prSet/>
      <dgm:spPr/>
      <dgm:t>
        <a:bodyPr/>
        <a:lstStyle/>
        <a:p>
          <a:r>
            <a:rPr lang="en-GB" b="0" i="0"/>
            <a:t>It may seem like something small, but taking steps to look after your physical health, such as staying hydrated or trying to keep active at home or outdoors, can also help our mental health. </a:t>
          </a:r>
          <a:endParaRPr lang="en-US"/>
        </a:p>
      </dgm:t>
    </dgm:pt>
    <dgm:pt modelId="{6783DF2E-79C1-497D-97EF-877115510E44}" type="parTrans" cxnId="{372A6620-FDD6-41C6-A196-59D918FF8F20}">
      <dgm:prSet/>
      <dgm:spPr/>
      <dgm:t>
        <a:bodyPr/>
        <a:lstStyle/>
        <a:p>
          <a:endParaRPr lang="en-US"/>
        </a:p>
      </dgm:t>
    </dgm:pt>
    <dgm:pt modelId="{703B1BEF-23A0-41C5-9BF2-8ED59EF1083A}" type="sibTrans" cxnId="{372A6620-FDD6-41C6-A196-59D918FF8F20}">
      <dgm:prSet/>
      <dgm:spPr/>
      <dgm:t>
        <a:bodyPr/>
        <a:lstStyle/>
        <a:p>
          <a:endParaRPr lang="en-US"/>
        </a:p>
      </dgm:t>
    </dgm:pt>
    <dgm:pt modelId="{9635181E-8CDB-4373-80F5-6ABDA6D050FD}">
      <dgm:prSet/>
      <dgm:spPr/>
      <dgm:t>
        <a:bodyPr/>
        <a:lstStyle/>
        <a:p>
          <a:r>
            <a:rPr lang="en-GB" b="0" i="0"/>
            <a:t>It may also help to express your feelings creatively by painting, writing, drawing or any other way that feels helpful to you.</a:t>
          </a:r>
          <a:endParaRPr lang="en-US"/>
        </a:p>
      </dgm:t>
    </dgm:pt>
    <dgm:pt modelId="{F2F470AD-875F-4315-9CA4-D0017F281D39}" type="parTrans" cxnId="{3901A7E3-1718-4206-9032-3D9FF866E76E}">
      <dgm:prSet/>
      <dgm:spPr/>
      <dgm:t>
        <a:bodyPr/>
        <a:lstStyle/>
        <a:p>
          <a:endParaRPr lang="en-US"/>
        </a:p>
      </dgm:t>
    </dgm:pt>
    <dgm:pt modelId="{4398A55F-F2FD-47AE-8DA2-D8F14F1B1797}" type="sibTrans" cxnId="{3901A7E3-1718-4206-9032-3D9FF866E76E}">
      <dgm:prSet/>
      <dgm:spPr/>
      <dgm:t>
        <a:bodyPr/>
        <a:lstStyle/>
        <a:p>
          <a:endParaRPr lang="en-US"/>
        </a:p>
      </dgm:t>
    </dgm:pt>
    <dgm:pt modelId="{CB5CE7D5-489D-4030-B14A-EF3E1D7E18E9}">
      <dgm:prSet/>
      <dgm:spPr/>
      <dgm:t>
        <a:bodyPr/>
        <a:lstStyle/>
        <a:p>
          <a:r>
            <a:rPr lang="en-GB"/>
            <a:t>Remember you are not on your own.</a:t>
          </a:r>
          <a:endParaRPr lang="en-US"/>
        </a:p>
      </dgm:t>
    </dgm:pt>
    <dgm:pt modelId="{44E49156-F411-4039-8430-F4B49508AB6C}" type="parTrans" cxnId="{6C9C995A-78DA-4E23-BDCB-88B9C90983C7}">
      <dgm:prSet/>
      <dgm:spPr/>
      <dgm:t>
        <a:bodyPr/>
        <a:lstStyle/>
        <a:p>
          <a:endParaRPr lang="en-US"/>
        </a:p>
      </dgm:t>
    </dgm:pt>
    <dgm:pt modelId="{DEFA22CD-1E04-48B4-82A8-57B99B71AA2E}" type="sibTrans" cxnId="{6C9C995A-78DA-4E23-BDCB-88B9C90983C7}">
      <dgm:prSet/>
      <dgm:spPr/>
      <dgm:t>
        <a:bodyPr/>
        <a:lstStyle/>
        <a:p>
          <a:endParaRPr lang="en-US"/>
        </a:p>
      </dgm:t>
    </dgm:pt>
    <dgm:pt modelId="{BF446E6B-02D6-475B-9F99-09959CD1C25F}" type="pres">
      <dgm:prSet presAssocID="{D424FBC6-EF4F-4EF5-B56A-B6A0C64D4594}" presName="linear" presStyleCnt="0">
        <dgm:presLayoutVars>
          <dgm:animLvl val="lvl"/>
          <dgm:resizeHandles val="exact"/>
        </dgm:presLayoutVars>
      </dgm:prSet>
      <dgm:spPr/>
    </dgm:pt>
    <dgm:pt modelId="{38A80EB9-0135-43D5-8F89-1F36BC68084D}" type="pres">
      <dgm:prSet presAssocID="{EFA2E939-24FC-4091-9AB7-60704DEB28E4}" presName="parentText" presStyleLbl="node1" presStyleIdx="0" presStyleCnt="3">
        <dgm:presLayoutVars>
          <dgm:chMax val="0"/>
          <dgm:bulletEnabled val="1"/>
        </dgm:presLayoutVars>
      </dgm:prSet>
      <dgm:spPr/>
    </dgm:pt>
    <dgm:pt modelId="{CFE6FB21-411E-4DC2-92F6-AC60C9B1E353}" type="pres">
      <dgm:prSet presAssocID="{703B1BEF-23A0-41C5-9BF2-8ED59EF1083A}" presName="spacer" presStyleCnt="0"/>
      <dgm:spPr/>
    </dgm:pt>
    <dgm:pt modelId="{078129AD-DF51-49A1-8732-A25B9E00E1E0}" type="pres">
      <dgm:prSet presAssocID="{9635181E-8CDB-4373-80F5-6ABDA6D050FD}" presName="parentText" presStyleLbl="node1" presStyleIdx="1" presStyleCnt="3">
        <dgm:presLayoutVars>
          <dgm:chMax val="0"/>
          <dgm:bulletEnabled val="1"/>
        </dgm:presLayoutVars>
      </dgm:prSet>
      <dgm:spPr/>
    </dgm:pt>
    <dgm:pt modelId="{061BA7A1-7E22-4A78-9C8D-261F288E444A}" type="pres">
      <dgm:prSet presAssocID="{4398A55F-F2FD-47AE-8DA2-D8F14F1B1797}" presName="spacer" presStyleCnt="0"/>
      <dgm:spPr/>
    </dgm:pt>
    <dgm:pt modelId="{202E215F-2349-4C80-8E62-17655BA46157}" type="pres">
      <dgm:prSet presAssocID="{CB5CE7D5-489D-4030-B14A-EF3E1D7E18E9}" presName="parentText" presStyleLbl="node1" presStyleIdx="2" presStyleCnt="3">
        <dgm:presLayoutVars>
          <dgm:chMax val="0"/>
          <dgm:bulletEnabled val="1"/>
        </dgm:presLayoutVars>
      </dgm:prSet>
      <dgm:spPr/>
    </dgm:pt>
  </dgm:ptLst>
  <dgm:cxnLst>
    <dgm:cxn modelId="{16035A1F-EDE0-46B6-B973-E9CACECFA352}" type="presOf" srcId="{D424FBC6-EF4F-4EF5-B56A-B6A0C64D4594}" destId="{BF446E6B-02D6-475B-9F99-09959CD1C25F}" srcOrd="0" destOrd="0" presId="urn:microsoft.com/office/officeart/2005/8/layout/vList2"/>
    <dgm:cxn modelId="{372A6620-FDD6-41C6-A196-59D918FF8F20}" srcId="{D424FBC6-EF4F-4EF5-B56A-B6A0C64D4594}" destId="{EFA2E939-24FC-4091-9AB7-60704DEB28E4}" srcOrd="0" destOrd="0" parTransId="{6783DF2E-79C1-497D-97EF-877115510E44}" sibTransId="{703B1BEF-23A0-41C5-9BF2-8ED59EF1083A}"/>
    <dgm:cxn modelId="{6C9C995A-78DA-4E23-BDCB-88B9C90983C7}" srcId="{D424FBC6-EF4F-4EF5-B56A-B6A0C64D4594}" destId="{CB5CE7D5-489D-4030-B14A-EF3E1D7E18E9}" srcOrd="2" destOrd="0" parTransId="{44E49156-F411-4039-8430-F4B49508AB6C}" sibTransId="{DEFA22CD-1E04-48B4-82A8-57B99B71AA2E}"/>
    <dgm:cxn modelId="{4897F794-27F5-40F9-B2AE-AE06E5CAB075}" type="presOf" srcId="{CB5CE7D5-489D-4030-B14A-EF3E1D7E18E9}" destId="{202E215F-2349-4C80-8E62-17655BA46157}" srcOrd="0" destOrd="0" presId="urn:microsoft.com/office/officeart/2005/8/layout/vList2"/>
    <dgm:cxn modelId="{95952CA3-5B85-4E6F-808C-6319795F4511}" type="presOf" srcId="{EFA2E939-24FC-4091-9AB7-60704DEB28E4}" destId="{38A80EB9-0135-43D5-8F89-1F36BC68084D}" srcOrd="0" destOrd="0" presId="urn:microsoft.com/office/officeart/2005/8/layout/vList2"/>
    <dgm:cxn modelId="{3901A7E3-1718-4206-9032-3D9FF866E76E}" srcId="{D424FBC6-EF4F-4EF5-B56A-B6A0C64D4594}" destId="{9635181E-8CDB-4373-80F5-6ABDA6D050FD}" srcOrd="1" destOrd="0" parTransId="{F2F470AD-875F-4315-9CA4-D0017F281D39}" sibTransId="{4398A55F-F2FD-47AE-8DA2-D8F14F1B1797}"/>
    <dgm:cxn modelId="{AD65CAF3-BC8A-4D5F-8087-4D75ADAC0F21}" type="presOf" srcId="{9635181E-8CDB-4373-80F5-6ABDA6D050FD}" destId="{078129AD-DF51-49A1-8732-A25B9E00E1E0}" srcOrd="0" destOrd="0" presId="urn:microsoft.com/office/officeart/2005/8/layout/vList2"/>
    <dgm:cxn modelId="{DBE8015A-5631-4676-839E-7B25EE2DDBE5}" type="presParOf" srcId="{BF446E6B-02D6-475B-9F99-09959CD1C25F}" destId="{38A80EB9-0135-43D5-8F89-1F36BC68084D}" srcOrd="0" destOrd="0" presId="urn:microsoft.com/office/officeart/2005/8/layout/vList2"/>
    <dgm:cxn modelId="{88A469B1-ED77-48CA-A911-F3D9E2C5B22D}" type="presParOf" srcId="{BF446E6B-02D6-475B-9F99-09959CD1C25F}" destId="{CFE6FB21-411E-4DC2-92F6-AC60C9B1E353}" srcOrd="1" destOrd="0" presId="urn:microsoft.com/office/officeart/2005/8/layout/vList2"/>
    <dgm:cxn modelId="{09D730B6-8299-4657-A70A-524C4A71BC25}" type="presParOf" srcId="{BF446E6B-02D6-475B-9F99-09959CD1C25F}" destId="{078129AD-DF51-49A1-8732-A25B9E00E1E0}" srcOrd="2" destOrd="0" presId="urn:microsoft.com/office/officeart/2005/8/layout/vList2"/>
    <dgm:cxn modelId="{64571DE5-C3CD-4C8B-BC16-38C1890BDDFE}" type="presParOf" srcId="{BF446E6B-02D6-475B-9F99-09959CD1C25F}" destId="{061BA7A1-7E22-4A78-9C8D-261F288E444A}" srcOrd="3" destOrd="0" presId="urn:microsoft.com/office/officeart/2005/8/layout/vList2"/>
    <dgm:cxn modelId="{2CC2B715-49C6-4C65-BADA-46AF710E5630}" type="presParOf" srcId="{BF446E6B-02D6-475B-9F99-09959CD1C25F}" destId="{202E215F-2349-4C80-8E62-17655BA4615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7BA4F-F9E6-484D-B2F6-4A6E5190F827}">
      <dsp:nvSpPr>
        <dsp:cNvPr id="0" name=""/>
        <dsp:cNvSpPr/>
      </dsp:nvSpPr>
      <dsp:spPr>
        <a:xfrm>
          <a:off x="0" y="905470"/>
          <a:ext cx="6269038" cy="167163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F412C9-F370-4BE0-ADA9-7201167C6E7C}">
      <dsp:nvSpPr>
        <dsp:cNvPr id="0" name=""/>
        <dsp:cNvSpPr/>
      </dsp:nvSpPr>
      <dsp:spPr>
        <a:xfrm>
          <a:off x="505670" y="1281588"/>
          <a:ext cx="919400" cy="9194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1BD75C5-AF46-41D9-AE76-10F4990DFB03}">
      <dsp:nvSpPr>
        <dsp:cNvPr id="0" name=""/>
        <dsp:cNvSpPr/>
      </dsp:nvSpPr>
      <dsp:spPr>
        <a:xfrm>
          <a:off x="1930741" y="905470"/>
          <a:ext cx="4338296" cy="1671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915" tIns="176915" rIns="176915" bIns="176915" numCol="1" spcCol="1270" anchor="ctr" anchorCtr="0">
          <a:noAutofit/>
        </a:bodyPr>
        <a:lstStyle/>
        <a:p>
          <a:pPr marL="0" lvl="0" indent="0" algn="l" defTabSz="666750">
            <a:lnSpc>
              <a:spcPct val="90000"/>
            </a:lnSpc>
            <a:spcBef>
              <a:spcPct val="0"/>
            </a:spcBef>
            <a:spcAft>
              <a:spcPct val="35000"/>
            </a:spcAft>
            <a:buNone/>
          </a:pPr>
          <a:r>
            <a:rPr lang="en-GB" sz="1500" b="0" i="0" kern="1200"/>
            <a:t>While it's important to stay informed with the news around us, be careful where you get your information from.</a:t>
          </a:r>
          <a:endParaRPr lang="en-US" sz="1500" kern="1200"/>
        </a:p>
      </dsp:txBody>
      <dsp:txXfrm>
        <a:off x="1930741" y="905470"/>
        <a:ext cx="4338296" cy="1671637"/>
      </dsp:txXfrm>
    </dsp:sp>
    <dsp:sp modelId="{36F82DA2-78FE-4873-9B30-45E48D7AE73F}">
      <dsp:nvSpPr>
        <dsp:cNvPr id="0" name=""/>
        <dsp:cNvSpPr/>
      </dsp:nvSpPr>
      <dsp:spPr>
        <a:xfrm>
          <a:off x="0" y="2995017"/>
          <a:ext cx="6269038" cy="167163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20547F-928E-4BA9-A3EF-8EB49128582F}">
      <dsp:nvSpPr>
        <dsp:cNvPr id="0" name=""/>
        <dsp:cNvSpPr/>
      </dsp:nvSpPr>
      <dsp:spPr>
        <a:xfrm>
          <a:off x="505670" y="3371135"/>
          <a:ext cx="919400" cy="9194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1802EF-D34C-4BD9-A9E9-57D960A8788E}">
      <dsp:nvSpPr>
        <dsp:cNvPr id="0" name=""/>
        <dsp:cNvSpPr/>
      </dsp:nvSpPr>
      <dsp:spPr>
        <a:xfrm>
          <a:off x="1930741" y="2995017"/>
          <a:ext cx="4338296" cy="1671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915" tIns="176915" rIns="176915" bIns="176915" numCol="1" spcCol="1270" anchor="ctr" anchorCtr="0">
          <a:noAutofit/>
        </a:bodyPr>
        <a:lstStyle/>
        <a:p>
          <a:pPr marL="0" lvl="0" indent="0" algn="l" defTabSz="666750">
            <a:lnSpc>
              <a:spcPct val="90000"/>
            </a:lnSpc>
            <a:spcBef>
              <a:spcPct val="0"/>
            </a:spcBef>
            <a:spcAft>
              <a:spcPct val="35000"/>
            </a:spcAft>
            <a:buNone/>
          </a:pPr>
          <a:r>
            <a:rPr lang="en-GB" sz="1500" b="0" i="0" kern="1200"/>
            <a:t>If you're feeling nervous, switch off from reading or watching the news for a while and instead catch up once a day. Make sure you do things that boost your mood such as baking, drawing, reading, </a:t>
          </a:r>
          <a:r>
            <a:rPr lang="en-GB" sz="1500" b="0" i="0" kern="1200">
              <a:hlinkClick xmlns:r="http://schemas.openxmlformats.org/officeDocument/2006/relationships" r:id="rId5"/>
            </a:rPr>
            <a:t>writing</a:t>
          </a:r>
          <a:r>
            <a:rPr lang="en-GB" sz="1500" b="0" i="0" kern="1200"/>
            <a:t>, going on a countryside walk or chatting to a friend on the phone.</a:t>
          </a:r>
          <a:endParaRPr lang="en-US" sz="1500" kern="1200"/>
        </a:p>
      </dsp:txBody>
      <dsp:txXfrm>
        <a:off x="1930741" y="2995017"/>
        <a:ext cx="4338296" cy="16716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AE8B4-2B29-4429-93F5-46EBF7A99DAA}">
      <dsp:nvSpPr>
        <dsp:cNvPr id="0" name=""/>
        <dsp:cNvSpPr/>
      </dsp:nvSpPr>
      <dsp:spPr>
        <a:xfrm>
          <a:off x="0" y="73700"/>
          <a:ext cx="6489509" cy="251081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b="0" i="0" kern="1200"/>
            <a:t>As lockdown restrictions gradually begin to lift, remember that it will take a while for life to get back to 'normal' — and it's OK if you take longer to adjust than others.  </a:t>
          </a:r>
          <a:endParaRPr lang="en-US" sz="2900" kern="1200"/>
        </a:p>
      </dsp:txBody>
      <dsp:txXfrm>
        <a:off x="122568" y="196268"/>
        <a:ext cx="6244373" cy="2265683"/>
      </dsp:txXfrm>
    </dsp:sp>
    <dsp:sp modelId="{6B2DB597-17F5-421A-B168-B5B841E28A5A}">
      <dsp:nvSpPr>
        <dsp:cNvPr id="0" name=""/>
        <dsp:cNvSpPr/>
      </dsp:nvSpPr>
      <dsp:spPr>
        <a:xfrm>
          <a:off x="0" y="2668040"/>
          <a:ext cx="6489509" cy="251081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b="0" i="0" kern="1200"/>
            <a:t>There will be many people who don't feel their concerns have been adequately addressed for whom a much slower, more gradual reintegration would be more appropriate.</a:t>
          </a:r>
          <a:endParaRPr lang="en-US" sz="2900" kern="1200"/>
        </a:p>
      </dsp:txBody>
      <dsp:txXfrm>
        <a:off x="122568" y="2790608"/>
        <a:ext cx="6244373" cy="2265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80EB9-0135-43D5-8F89-1F36BC68084D}">
      <dsp:nvSpPr>
        <dsp:cNvPr id="0" name=""/>
        <dsp:cNvSpPr/>
      </dsp:nvSpPr>
      <dsp:spPr>
        <a:xfrm>
          <a:off x="0" y="326916"/>
          <a:ext cx="5574597" cy="1427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0" i="0" kern="1200"/>
            <a:t>It may seem like something small, but taking steps to look after your physical health, such as staying hydrated or trying to keep active at home or outdoors, can also help our mental health. </a:t>
          </a:r>
          <a:endParaRPr lang="en-US" sz="2000" kern="1200"/>
        </a:p>
      </dsp:txBody>
      <dsp:txXfrm>
        <a:off x="69680" y="396596"/>
        <a:ext cx="5435237" cy="1288040"/>
      </dsp:txXfrm>
    </dsp:sp>
    <dsp:sp modelId="{078129AD-DF51-49A1-8732-A25B9E00E1E0}">
      <dsp:nvSpPr>
        <dsp:cNvPr id="0" name=""/>
        <dsp:cNvSpPr/>
      </dsp:nvSpPr>
      <dsp:spPr>
        <a:xfrm>
          <a:off x="0" y="1811916"/>
          <a:ext cx="5574597" cy="14274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0" i="0" kern="1200"/>
            <a:t>It may also help to express your feelings creatively by painting, writing, drawing or any other way that feels helpful to you.</a:t>
          </a:r>
          <a:endParaRPr lang="en-US" sz="2000" kern="1200"/>
        </a:p>
      </dsp:txBody>
      <dsp:txXfrm>
        <a:off x="69680" y="1881596"/>
        <a:ext cx="5435237" cy="1288040"/>
      </dsp:txXfrm>
    </dsp:sp>
    <dsp:sp modelId="{202E215F-2349-4C80-8E62-17655BA46157}">
      <dsp:nvSpPr>
        <dsp:cNvPr id="0" name=""/>
        <dsp:cNvSpPr/>
      </dsp:nvSpPr>
      <dsp:spPr>
        <a:xfrm>
          <a:off x="0" y="3296916"/>
          <a:ext cx="5574597" cy="14274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Remember you are not on your own.</a:t>
          </a:r>
          <a:endParaRPr lang="en-US" sz="2000" kern="1200"/>
        </a:p>
      </dsp:txBody>
      <dsp:txXfrm>
        <a:off x="69680" y="3366596"/>
        <a:ext cx="5435237" cy="128804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31615-2223-44DA-8ED5-0FE5065353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C1C7A9-23BB-4044-8E32-27107812AA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13478B-72D7-4E26-B622-AFB5442BBDE9}"/>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5" name="Footer Placeholder 4">
            <a:extLst>
              <a:ext uri="{FF2B5EF4-FFF2-40B4-BE49-F238E27FC236}">
                <a16:creationId xmlns:a16="http://schemas.microsoft.com/office/drawing/2014/main" id="{29AB8736-CC55-43DB-8225-DC5C3C2BBD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1ABFA7-9907-4DDD-9852-112E352EFDA2}"/>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72321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FC6-890E-42C8-92C7-299312EE6E8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D454EF-D4B8-41BE-AF43-0732B00FE3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81E675-99A0-40C1-BF40-B63D47B69BD2}"/>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5" name="Footer Placeholder 4">
            <a:extLst>
              <a:ext uri="{FF2B5EF4-FFF2-40B4-BE49-F238E27FC236}">
                <a16:creationId xmlns:a16="http://schemas.microsoft.com/office/drawing/2014/main" id="{D2E3F5DC-87D2-4EFE-923C-EA0DEC6F56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CCEB73-90D6-4FBE-A61D-E8692A887CE8}"/>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3421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311A8C-E78A-4CDF-AE72-F81AE629AD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D0035F3-6655-432C-9BD9-508A0AEBDE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2BBFBA-E3A3-4BC1-95C1-EAEF20505592}"/>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5" name="Footer Placeholder 4">
            <a:extLst>
              <a:ext uri="{FF2B5EF4-FFF2-40B4-BE49-F238E27FC236}">
                <a16:creationId xmlns:a16="http://schemas.microsoft.com/office/drawing/2014/main" id="{F33682B2-B6E0-474B-A4D7-7ABC0E883C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5806DA-64A3-4295-B3EB-5FF29FBFD833}"/>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155647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2C0D-AB9C-4DAF-A84E-667098A4B5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17EB98-5747-4A1A-9A76-88819C2A17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762842-5BCD-48FC-A97B-9E4F960EDE29}"/>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5" name="Footer Placeholder 4">
            <a:extLst>
              <a:ext uri="{FF2B5EF4-FFF2-40B4-BE49-F238E27FC236}">
                <a16:creationId xmlns:a16="http://schemas.microsoft.com/office/drawing/2014/main" id="{EA74FE5F-A1F9-49A8-9C8F-4A85BDE113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6782C0-643F-47B5-B008-3CAD130F8C81}"/>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2076324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0CECE-A6F8-46AB-9908-7FC4B192DC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BA14FBC-393E-45B3-B7C2-0DAAF37F3B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612591-6096-4319-8C3C-7AED995DF3DE}"/>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5" name="Footer Placeholder 4">
            <a:extLst>
              <a:ext uri="{FF2B5EF4-FFF2-40B4-BE49-F238E27FC236}">
                <a16:creationId xmlns:a16="http://schemas.microsoft.com/office/drawing/2014/main" id="{E0A9DAAC-AF1D-4F7C-9C7C-7BE38A376C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153362-A017-4578-A69A-9F07B3A9FDD2}"/>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268487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AD596-A431-4EDC-8002-27C00BE719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B69CDB-EE8A-47C9-A539-A884D17E9F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292F9AA-459E-48EC-AF30-0B233AED5E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446B78-336C-4F03-A276-731E7EC49872}"/>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6" name="Footer Placeholder 5">
            <a:extLst>
              <a:ext uri="{FF2B5EF4-FFF2-40B4-BE49-F238E27FC236}">
                <a16:creationId xmlns:a16="http://schemas.microsoft.com/office/drawing/2014/main" id="{5A0B439F-1A30-44CC-8AA1-D67DC98B2F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C9862A-FB1B-45F0-85BB-A309BBF9302C}"/>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391868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B4437-5AB4-4CC1-AA64-367293805D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461CA8-671B-41A2-88B3-6B32A1DC90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4E644-0131-4C8C-9E91-C5FC87B50F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EC0482-9BCC-48C3-BE41-864727D4E8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BD552F-F428-402A-85E9-3AF26113C2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895DBE-0A08-49FE-A76E-9D5730C839E4}"/>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8" name="Footer Placeholder 7">
            <a:extLst>
              <a:ext uri="{FF2B5EF4-FFF2-40B4-BE49-F238E27FC236}">
                <a16:creationId xmlns:a16="http://schemas.microsoft.com/office/drawing/2014/main" id="{5E4DFAB4-72C2-4FC1-85B9-00D0B3C602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4F1BEB-7ADF-4C90-AF10-0CDD3CC1A3CC}"/>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415747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2D02-8AFF-4C92-A231-05E7FE9E912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D34E31-BC76-4DEF-ABFB-7DCAA734BD61}"/>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4" name="Footer Placeholder 3">
            <a:extLst>
              <a:ext uri="{FF2B5EF4-FFF2-40B4-BE49-F238E27FC236}">
                <a16:creationId xmlns:a16="http://schemas.microsoft.com/office/drawing/2014/main" id="{ECFDFDB6-7DF9-4BB4-A4BF-298C0C1D7E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856B41-DB05-4ABE-90FF-7B32C766C607}"/>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3022682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870999-7593-4ADA-ADCE-12BFA381C7B1}"/>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3" name="Footer Placeholder 2">
            <a:extLst>
              <a:ext uri="{FF2B5EF4-FFF2-40B4-BE49-F238E27FC236}">
                <a16:creationId xmlns:a16="http://schemas.microsoft.com/office/drawing/2014/main" id="{0567C3AC-05D1-42A1-A075-1689307D80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4E13B05-D5E6-492B-9EC6-0C6C01BD8486}"/>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638074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C0CC8-534F-4004-A7D3-1144D25ADA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9674D5-A015-4D98-BF37-98DE3E6AA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B7E8A2-2861-4755-909E-800B951C4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9895EB-6B7D-4779-9229-07CEBAEC276C}"/>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6" name="Footer Placeholder 5">
            <a:extLst>
              <a:ext uri="{FF2B5EF4-FFF2-40B4-BE49-F238E27FC236}">
                <a16:creationId xmlns:a16="http://schemas.microsoft.com/office/drawing/2014/main" id="{F35B96B9-E870-4197-91F0-34966DE486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275F34-163E-4D7A-A8EC-60BD26E3C834}"/>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4041342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8E05-19CB-4278-B189-450A0013B8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9E62F3E-963C-4F8A-9F2B-B5EACB5969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D9A386-0DF4-4FD9-95D4-96F063EDB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FD0E3-A69E-4190-BA06-E893033A16C8}"/>
              </a:ext>
            </a:extLst>
          </p:cNvPr>
          <p:cNvSpPr>
            <a:spLocks noGrp="1"/>
          </p:cNvSpPr>
          <p:nvPr>
            <p:ph type="dt" sz="half" idx="10"/>
          </p:nvPr>
        </p:nvSpPr>
        <p:spPr/>
        <p:txBody>
          <a:bodyPr/>
          <a:lstStyle/>
          <a:p>
            <a:fld id="{B70C2B8E-8A59-40FB-A05D-8C31DB158EED}" type="datetimeFigureOut">
              <a:rPr lang="en-GB" smtClean="0"/>
              <a:t>27/04/2021</a:t>
            </a:fld>
            <a:endParaRPr lang="en-GB"/>
          </a:p>
        </p:txBody>
      </p:sp>
      <p:sp>
        <p:nvSpPr>
          <p:cNvPr id="6" name="Footer Placeholder 5">
            <a:extLst>
              <a:ext uri="{FF2B5EF4-FFF2-40B4-BE49-F238E27FC236}">
                <a16:creationId xmlns:a16="http://schemas.microsoft.com/office/drawing/2014/main" id="{BB30EF7D-3C7B-4FD2-8189-F065334E37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149D42-0B9D-423C-B972-09F4943AD3FB}"/>
              </a:ext>
            </a:extLst>
          </p:cNvPr>
          <p:cNvSpPr>
            <a:spLocks noGrp="1"/>
          </p:cNvSpPr>
          <p:nvPr>
            <p:ph type="sldNum" sz="quarter" idx="12"/>
          </p:nvPr>
        </p:nvSpPr>
        <p:spPr/>
        <p:txBody>
          <a:bodyPr/>
          <a:lstStyle/>
          <a:p>
            <a:fld id="{C00EDB3D-4CD7-4EBA-9901-AD13CDCBFF59}" type="slidenum">
              <a:rPr lang="en-GB" smtClean="0"/>
              <a:t>‹#›</a:t>
            </a:fld>
            <a:endParaRPr lang="en-GB"/>
          </a:p>
        </p:txBody>
      </p:sp>
    </p:spTree>
    <p:extLst>
      <p:ext uri="{BB962C8B-B14F-4D97-AF65-F5344CB8AC3E}">
        <p14:creationId xmlns:p14="http://schemas.microsoft.com/office/powerpoint/2010/main" val="2299336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B908BE-D6E7-4D96-94DF-DA5E52DEF3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1707D5-6ECE-438A-98EE-AD940F3224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DDB9AE-B408-4ABE-B8F2-7BCFB28045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C2B8E-8A59-40FB-A05D-8C31DB158EED}" type="datetimeFigureOut">
              <a:rPr lang="en-GB" smtClean="0"/>
              <a:t>27/04/2021</a:t>
            </a:fld>
            <a:endParaRPr lang="en-GB"/>
          </a:p>
        </p:txBody>
      </p:sp>
      <p:sp>
        <p:nvSpPr>
          <p:cNvPr id="5" name="Footer Placeholder 4">
            <a:extLst>
              <a:ext uri="{FF2B5EF4-FFF2-40B4-BE49-F238E27FC236}">
                <a16:creationId xmlns:a16="http://schemas.microsoft.com/office/drawing/2014/main" id="{16935F4F-AFF4-43AC-8048-BD813E3788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A259A93-280F-4E8D-8CB7-1ABAAB1471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EDB3D-4CD7-4EBA-9901-AD13CDCBFF59}" type="slidenum">
              <a:rPr lang="en-GB" smtClean="0"/>
              <a:t>‹#›</a:t>
            </a:fld>
            <a:endParaRPr lang="en-GB"/>
          </a:p>
        </p:txBody>
      </p:sp>
    </p:spTree>
    <p:extLst>
      <p:ext uri="{BB962C8B-B14F-4D97-AF65-F5344CB8AC3E}">
        <p14:creationId xmlns:p14="http://schemas.microsoft.com/office/powerpoint/2010/main" val="4160631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news/prime-minister-sets-out-roadmap-to-cautiously-ease-lockdown-restrictions" TargetMode="External"/><Relationship Id="rId2" Type="http://schemas.openxmlformats.org/officeDocument/2006/relationships/hyperlink" Target="https://www.countryliving.com/uk/wellbeing/a31465159/coronavirus-anxiet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countryliving.com/uk/travel-ideas/staycation-uk/g30728120/creative-hobbies-learn-new-skills-mental-healt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ountryliving.com/uk/travel-ideas/abroad/a32443165/where-royals-go-on-holiday/"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countryliving.com/uk/wellbeing/a27267174/self-care-working-from-hom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071F51-7813-4831-BF0A-AE39264D041D}"/>
              </a:ext>
            </a:extLst>
          </p:cNvPr>
          <p:cNvSpPr>
            <a:spLocks noGrp="1"/>
          </p:cNvSpPr>
          <p:nvPr>
            <p:ph type="ctrTitle"/>
          </p:nvPr>
        </p:nvSpPr>
        <p:spPr>
          <a:xfrm>
            <a:off x="7380407" y="743447"/>
            <a:ext cx="3973385" cy="3692028"/>
          </a:xfrm>
          <a:noFill/>
        </p:spPr>
        <p:txBody>
          <a:bodyPr>
            <a:normAutofit/>
          </a:bodyPr>
          <a:lstStyle/>
          <a:p>
            <a:pPr algn="l"/>
            <a:r>
              <a:rPr lang="en-GB" sz="4000" dirty="0"/>
              <a:t>Ways to Ease Anxiety about coming out of Lockdown</a:t>
            </a:r>
          </a:p>
        </p:txBody>
      </p:sp>
      <p:sp>
        <p:nvSpPr>
          <p:cNvPr id="3" name="Subtitle 2">
            <a:extLst>
              <a:ext uri="{FF2B5EF4-FFF2-40B4-BE49-F238E27FC236}">
                <a16:creationId xmlns:a16="http://schemas.microsoft.com/office/drawing/2014/main" id="{10BED84A-041F-4993-A152-6CCFB36A254D}"/>
              </a:ext>
            </a:extLst>
          </p:cNvPr>
          <p:cNvSpPr>
            <a:spLocks noGrp="1"/>
          </p:cNvSpPr>
          <p:nvPr>
            <p:ph type="subTitle" idx="1"/>
          </p:nvPr>
        </p:nvSpPr>
        <p:spPr>
          <a:xfrm>
            <a:off x="7380408" y="4629234"/>
            <a:ext cx="3973386" cy="1485319"/>
          </a:xfrm>
          <a:noFill/>
        </p:spPr>
        <p:txBody>
          <a:bodyPr>
            <a:normAutofit/>
          </a:bodyPr>
          <a:lstStyle/>
          <a:p>
            <a:pPr algn="l"/>
            <a:r>
              <a:rPr lang="en-GB" i="1" dirty="0"/>
              <a:t>You’re not on your own if you feel overwhelmed</a:t>
            </a:r>
          </a:p>
        </p:txBody>
      </p:sp>
      <p:pic>
        <p:nvPicPr>
          <p:cNvPr id="1026" name="Picture 2" descr="woman feeling anxious at home">
            <a:extLst>
              <a:ext uri="{FF2B5EF4-FFF2-40B4-BE49-F238E27FC236}">
                <a16:creationId xmlns:a16="http://schemas.microsoft.com/office/drawing/2014/main" id="{A22BB636-9541-40A9-962E-BB5AC237D2C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15" r="-1" b="1313"/>
          <a:stretch/>
        </p:blipFill>
        <p:spPr bwMode="auto">
          <a:xfrm>
            <a:off x="20" y="10"/>
            <a:ext cx="6992881"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60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ECACB72-3535-4C1F-B618-F4CBD214F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0907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A28B3EB-0584-411F-8DF9-E8978112504D}"/>
              </a:ext>
            </a:extLst>
          </p:cNvPr>
          <p:cNvSpPr>
            <a:spLocks noGrp="1"/>
          </p:cNvSpPr>
          <p:nvPr>
            <p:ph type="title"/>
          </p:nvPr>
        </p:nvSpPr>
        <p:spPr>
          <a:xfrm>
            <a:off x="593954" y="581891"/>
            <a:ext cx="3771009" cy="3740727"/>
          </a:xfrm>
        </p:spPr>
        <p:txBody>
          <a:bodyPr vert="horz" lIns="91440" tIns="45720" rIns="91440" bIns="45720" rtlCol="0" anchor="b">
            <a:normAutofit/>
          </a:bodyPr>
          <a:lstStyle/>
          <a:p>
            <a:r>
              <a:rPr lang="en-US" sz="5400" kern="1200">
                <a:solidFill>
                  <a:schemeClr val="bg1"/>
                </a:solidFill>
                <a:latin typeface="+mj-lt"/>
                <a:ea typeface="+mj-ea"/>
                <a:cs typeface="+mj-cs"/>
              </a:rPr>
              <a:t>Useful Contact Numbers</a:t>
            </a:r>
          </a:p>
        </p:txBody>
      </p:sp>
      <p:pic>
        <p:nvPicPr>
          <p:cNvPr id="18" name="Picture 17">
            <a:extLst>
              <a:ext uri="{FF2B5EF4-FFF2-40B4-BE49-F238E27FC236}">
                <a16:creationId xmlns:a16="http://schemas.microsoft.com/office/drawing/2014/main" id="{4AD55956-6F30-4F28-8770-44F55F8A7454}"/>
              </a:ext>
            </a:extLst>
          </p:cNvPr>
          <p:cNvPicPr>
            <a:picLocks noChangeAspect="1"/>
          </p:cNvPicPr>
          <p:nvPr/>
        </p:nvPicPr>
        <p:blipFill>
          <a:blip r:embed="rId2"/>
          <a:stretch>
            <a:fillRect/>
          </a:stretch>
        </p:blipFill>
        <p:spPr>
          <a:xfrm>
            <a:off x="6096000" y="85414"/>
            <a:ext cx="5095875" cy="6733220"/>
          </a:xfrm>
          <a:prstGeom prst="rect">
            <a:avLst/>
          </a:prstGeom>
        </p:spPr>
      </p:pic>
    </p:spTree>
    <p:extLst>
      <p:ext uri="{BB962C8B-B14F-4D97-AF65-F5344CB8AC3E}">
        <p14:creationId xmlns:p14="http://schemas.microsoft.com/office/powerpoint/2010/main" val="2709525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453739-F664-4921-A2CC-C62A81D5679B}"/>
              </a:ext>
            </a:extLst>
          </p:cNvPr>
          <p:cNvSpPr>
            <a:spLocks noGrp="1"/>
          </p:cNvSpPr>
          <p:nvPr>
            <p:ph type="title"/>
          </p:nvPr>
        </p:nvSpPr>
        <p:spPr>
          <a:xfrm>
            <a:off x="1389278" y="1233241"/>
            <a:ext cx="3240506" cy="4064628"/>
          </a:xfrm>
        </p:spPr>
        <p:txBody>
          <a:bodyPr>
            <a:normAutofit/>
          </a:bodyPr>
          <a:lstStyle/>
          <a:p>
            <a:r>
              <a:rPr lang="en-GB">
                <a:solidFill>
                  <a:srgbClr val="FFFFFF"/>
                </a:solidFill>
              </a:rPr>
              <a:t>                </a:t>
            </a:r>
            <a:r>
              <a:rPr lang="en-GB" b="1">
                <a:solidFill>
                  <a:srgbClr val="FFFFFF"/>
                </a:solidFill>
              </a:rPr>
              <a:t>Thank you for listening</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AF10346-BBE5-40B5-AA71-7580E6F8A960}"/>
              </a:ext>
            </a:extLst>
          </p:cNvPr>
          <p:cNvSpPr>
            <a:spLocks noGrp="1"/>
          </p:cNvSpPr>
          <p:nvPr>
            <p:ph idx="1"/>
          </p:nvPr>
        </p:nvSpPr>
        <p:spPr>
          <a:xfrm>
            <a:off x="6096000" y="820880"/>
            <a:ext cx="5257799" cy="4889350"/>
          </a:xfrm>
        </p:spPr>
        <p:txBody>
          <a:bodyPr anchor="t">
            <a:normAutofit/>
          </a:bodyPr>
          <a:lstStyle/>
          <a:p>
            <a:pPr marL="0" indent="0">
              <a:buNone/>
            </a:pPr>
            <a:endParaRPr lang="en-GB" dirty="0"/>
          </a:p>
          <a:p>
            <a:pPr marL="0" indent="0">
              <a:buNone/>
            </a:pPr>
            <a:r>
              <a:rPr lang="en-GB" sz="4400" dirty="0"/>
              <a:t>Any Questions?</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05307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E3238B-7E15-4AAF-97CC-FC2FB6FF7B9E}"/>
              </a:ext>
            </a:extLst>
          </p:cNvPr>
          <p:cNvSpPr>
            <a:spLocks noGrp="1"/>
          </p:cNvSpPr>
          <p:nvPr>
            <p:ph type="title"/>
          </p:nvPr>
        </p:nvSpPr>
        <p:spPr>
          <a:xfrm>
            <a:off x="956826" y="1112969"/>
            <a:ext cx="3937298" cy="4166010"/>
          </a:xfrm>
        </p:spPr>
        <p:txBody>
          <a:bodyPr>
            <a:normAutofit/>
          </a:bodyPr>
          <a:lstStyle/>
          <a:p>
            <a:r>
              <a:rPr lang="en-GB" sz="2100" b="0" i="0">
                <a:solidFill>
                  <a:srgbClr val="FFFFFF"/>
                </a:solidFill>
                <a:effectLst/>
                <a:latin typeface="Charter"/>
              </a:rPr>
              <a:t>Are you feeling </a:t>
            </a:r>
            <a:r>
              <a:rPr lang="en-GB" sz="2100" b="0" i="0" u="none" strike="noStrike">
                <a:solidFill>
                  <a:srgbClr val="FFFFFF"/>
                </a:solidFill>
                <a:effectLst/>
                <a:latin typeface="Charter"/>
                <a:hlinkClick r:id="rId2"/>
              </a:rPr>
              <a:t>anxious</a:t>
            </a:r>
            <a:r>
              <a:rPr lang="en-GB" sz="2100" b="0" i="0">
                <a:solidFill>
                  <a:srgbClr val="FFFFFF"/>
                </a:solidFill>
                <a:effectLst/>
                <a:latin typeface="Charter"/>
              </a:rPr>
              <a:t> about life after lockdown? For many of us, the past year has been spent in the comfort of our homes, away from common anxiety triggers, and at a much slower pace than before. But, with the </a:t>
            </a:r>
            <a:r>
              <a:rPr lang="en-GB" sz="2100" b="0" i="0" u="none" strike="noStrike">
                <a:solidFill>
                  <a:srgbClr val="FFFFFF"/>
                </a:solidFill>
                <a:effectLst/>
                <a:latin typeface="Charter"/>
                <a:hlinkClick r:id="rId3"/>
              </a:rPr>
              <a:t>government's new roadmap plan</a:t>
            </a:r>
            <a:r>
              <a:rPr lang="en-GB" sz="2100" b="0" i="0">
                <a:solidFill>
                  <a:srgbClr val="FFFFFF"/>
                </a:solidFill>
                <a:effectLst/>
                <a:latin typeface="Charter"/>
              </a:rPr>
              <a:t> offering a sense of normality for the future, some people may be feeling anxious about whether they will be able to readjust.</a:t>
            </a:r>
            <a:endParaRPr lang="en-GB" sz="2100">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F6EEF36-EC2C-40CE-95CC-D807C1D7E15E}"/>
              </a:ext>
            </a:extLst>
          </p:cNvPr>
          <p:cNvSpPr>
            <a:spLocks noGrp="1"/>
          </p:cNvSpPr>
          <p:nvPr>
            <p:ph idx="1"/>
          </p:nvPr>
        </p:nvSpPr>
        <p:spPr>
          <a:xfrm>
            <a:off x="6096000" y="820880"/>
            <a:ext cx="5257799" cy="4889350"/>
          </a:xfrm>
        </p:spPr>
        <p:txBody>
          <a:bodyPr anchor="t">
            <a:normAutofit/>
          </a:bodyPr>
          <a:lstStyle/>
          <a:p>
            <a:pPr marL="0" indent="0">
              <a:buNone/>
            </a:pPr>
            <a:r>
              <a:rPr lang="en-GB" b="0" i="1">
                <a:effectLst/>
                <a:latin typeface="Charter"/>
              </a:rPr>
              <a:t>Just as we were getting comfortable with this new 'normal', the next adjustment phase could also take some getting used to — and it's OK to take your time.</a:t>
            </a:r>
          </a:p>
          <a:p>
            <a:pPr marL="0" indent="0">
              <a:buNone/>
            </a:pPr>
            <a:br>
              <a:rPr lang="en-GB" dirty="0"/>
            </a:br>
            <a:endParaRPr lang="en-GB"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277274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74"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Rectangle 77">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7C49084-D5DD-479A-8123-B903A6F4D39C}"/>
              </a:ext>
            </a:extLst>
          </p:cNvPr>
          <p:cNvSpPr>
            <a:spLocks noGrp="1"/>
          </p:cNvSpPr>
          <p:nvPr>
            <p:ph type="title"/>
          </p:nvPr>
        </p:nvSpPr>
        <p:spPr>
          <a:xfrm>
            <a:off x="1047280" y="759805"/>
            <a:ext cx="10306520" cy="1325563"/>
          </a:xfrm>
        </p:spPr>
        <p:txBody>
          <a:bodyPr>
            <a:normAutofit/>
          </a:bodyPr>
          <a:lstStyle/>
          <a:p>
            <a:br>
              <a:rPr lang="en-GB" sz="2800" b="1" i="0" cap="all">
                <a:solidFill>
                  <a:srgbClr val="FFFFFF"/>
                </a:solidFill>
                <a:effectLst/>
                <a:latin typeface="Memphis W01"/>
              </a:rPr>
            </a:br>
            <a:r>
              <a:rPr lang="en-GB" sz="2800" b="1" i="0" cap="all">
                <a:solidFill>
                  <a:srgbClr val="FFFFFF"/>
                </a:solidFill>
                <a:effectLst/>
                <a:latin typeface="Memphis W01"/>
              </a:rPr>
              <a:t>1. TALK TO LOVED ONES or friends AROUND YOU</a:t>
            </a:r>
            <a:br>
              <a:rPr lang="en-GB" sz="2800" b="1" i="0" cap="all">
                <a:solidFill>
                  <a:srgbClr val="FFFFFF"/>
                </a:solidFill>
                <a:effectLst/>
                <a:latin typeface="Memphis W01"/>
              </a:rPr>
            </a:br>
            <a:endParaRPr lang="en-GB" sz="2800">
              <a:solidFill>
                <a:srgbClr val="FFFFFF"/>
              </a:solidFill>
            </a:endParaRPr>
          </a:p>
        </p:txBody>
      </p:sp>
      <p:sp>
        <p:nvSpPr>
          <p:cNvPr id="3" name="Content Placeholder 2">
            <a:extLst>
              <a:ext uri="{FF2B5EF4-FFF2-40B4-BE49-F238E27FC236}">
                <a16:creationId xmlns:a16="http://schemas.microsoft.com/office/drawing/2014/main" id="{5AE49227-A246-4DD3-8DC5-F40843B63025}"/>
              </a:ext>
            </a:extLst>
          </p:cNvPr>
          <p:cNvSpPr>
            <a:spLocks noGrp="1"/>
          </p:cNvSpPr>
          <p:nvPr>
            <p:ph idx="1"/>
          </p:nvPr>
        </p:nvSpPr>
        <p:spPr>
          <a:xfrm>
            <a:off x="1424904" y="2494450"/>
            <a:ext cx="4053545" cy="3563159"/>
          </a:xfrm>
        </p:spPr>
        <p:txBody>
          <a:bodyPr>
            <a:normAutofit/>
          </a:bodyPr>
          <a:lstStyle/>
          <a:p>
            <a:pPr marL="0" indent="0">
              <a:buNone/>
            </a:pPr>
            <a:r>
              <a:rPr lang="en-GB" sz="2400" b="0" i="0">
                <a:effectLst/>
                <a:latin typeface="Charter"/>
              </a:rPr>
              <a:t>One of the best things you can do for your own </a:t>
            </a:r>
            <a:r>
              <a:rPr lang="en-GB" sz="2400" b="0" i="0" u="none" strike="noStrike">
                <a:effectLst/>
                <a:latin typeface="Charter"/>
                <a:hlinkClick r:id="rId2"/>
              </a:rPr>
              <a:t>mental health</a:t>
            </a:r>
            <a:r>
              <a:rPr lang="en-GB" sz="2400" b="0" i="0">
                <a:effectLst/>
                <a:latin typeface="Charter"/>
              </a:rPr>
              <a:t> is to have open conversations with loved ones or people close to you. If you're worried you might find the transition back to 'normality' difficult, talk to others you trust.</a:t>
            </a:r>
            <a:endParaRPr lang="en-GB" sz="2400"/>
          </a:p>
        </p:txBody>
      </p:sp>
      <p:pic>
        <p:nvPicPr>
          <p:cNvPr id="2050" name="Picture 2">
            <a:extLst>
              <a:ext uri="{FF2B5EF4-FFF2-40B4-BE49-F238E27FC236}">
                <a16:creationId xmlns:a16="http://schemas.microsoft.com/office/drawing/2014/main" id="{243D3CFD-9449-4AD0-BBFC-1F6CBD49CE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473" r="3" b="3"/>
          <a:stretch/>
        </p:blipFill>
        <p:spPr bwMode="auto">
          <a:xfrm>
            <a:off x="6098892" y="2492376"/>
            <a:ext cx="4802404" cy="356337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8957DC7-A110-4B58-97E9-748CFC3E95F1}"/>
              </a:ext>
            </a:extLst>
          </p:cNvPr>
          <p:cNvSpPr txBox="1"/>
          <p:nvPr/>
        </p:nvSpPr>
        <p:spPr>
          <a:xfrm>
            <a:off x="1426285" y="4109342"/>
            <a:ext cx="45719" cy="195958"/>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18776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39EC18C-4D90-49B0-BD12-7A426F4D0564}"/>
              </a:ext>
            </a:extLst>
          </p:cNvPr>
          <p:cNvSpPr>
            <a:spLocks noGrp="1"/>
          </p:cNvSpPr>
          <p:nvPr>
            <p:ph type="ctrTitle"/>
          </p:nvPr>
        </p:nvSpPr>
        <p:spPr>
          <a:xfrm>
            <a:off x="1188069" y="381935"/>
            <a:ext cx="4008583" cy="5974414"/>
          </a:xfrm>
        </p:spPr>
        <p:txBody>
          <a:bodyPr vert="horz" lIns="91440" tIns="45720" rIns="91440" bIns="45720" rtlCol="0" anchor="ctr">
            <a:normAutofit/>
          </a:bodyPr>
          <a:lstStyle/>
          <a:p>
            <a:pPr algn="l"/>
            <a:r>
              <a:rPr lang="en-US" sz="6800" b="1" i="0" kern="1200" cap="all">
                <a:solidFill>
                  <a:srgbClr val="FFFFFF"/>
                </a:solidFill>
                <a:effectLst/>
                <a:latin typeface="+mj-lt"/>
                <a:ea typeface="+mj-ea"/>
                <a:cs typeface="+mj-cs"/>
              </a:rPr>
              <a:t>2. PLAN TO DO THE THINGS YOU enjoy AGAIN</a:t>
            </a:r>
            <a:br>
              <a:rPr lang="en-US" sz="6800" b="1" i="0" kern="1200" cap="all">
                <a:solidFill>
                  <a:srgbClr val="FFFFFF"/>
                </a:solidFill>
                <a:effectLst/>
                <a:latin typeface="+mj-lt"/>
                <a:ea typeface="+mj-ea"/>
                <a:cs typeface="+mj-cs"/>
              </a:rPr>
            </a:br>
            <a:endParaRPr lang="en-US" sz="6800" kern="1200">
              <a:solidFill>
                <a:srgbClr val="FFFFFF"/>
              </a:solidFill>
              <a:latin typeface="+mj-lt"/>
              <a:ea typeface="+mj-ea"/>
              <a:cs typeface="+mj-cs"/>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Subtitle 2">
            <a:extLst>
              <a:ext uri="{FF2B5EF4-FFF2-40B4-BE49-F238E27FC236}">
                <a16:creationId xmlns:a16="http://schemas.microsoft.com/office/drawing/2014/main" id="{12FAC29C-1376-452B-A4F1-3C49D2BB3B45}"/>
              </a:ext>
            </a:extLst>
          </p:cNvPr>
          <p:cNvSpPr>
            <a:spLocks noGrp="1"/>
          </p:cNvSpPr>
          <p:nvPr>
            <p:ph type="subTitle" idx="1"/>
          </p:nvPr>
        </p:nvSpPr>
        <p:spPr>
          <a:xfrm>
            <a:off x="6297233" y="518400"/>
            <a:ext cx="4771607" cy="5837949"/>
          </a:xfrm>
        </p:spPr>
        <p:txBody>
          <a:bodyPr vert="horz" lIns="91440" tIns="45720" rIns="91440" bIns="45720" rtlCol="0" anchor="ctr">
            <a:normAutofit/>
          </a:bodyPr>
          <a:lstStyle/>
          <a:p>
            <a:pPr indent="-228600" algn="l">
              <a:buFont typeface="Arial" panose="020B0604020202020204" pitchFamily="34" charset="0"/>
              <a:buChar char="•"/>
            </a:pPr>
            <a:r>
              <a:rPr lang="en-US" sz="2000" b="0" i="0">
                <a:solidFill>
                  <a:schemeClr val="tx1">
                    <a:alpha val="80000"/>
                  </a:schemeClr>
                </a:solidFill>
                <a:effectLst/>
              </a:rPr>
              <a:t>We have been living in a time like no other, so, naturally, it may take time to get back into the swing of things once lockdown is over.</a:t>
            </a:r>
          </a:p>
          <a:p>
            <a:pPr indent="-228600" algn="l">
              <a:buFont typeface="Arial" panose="020B0604020202020204" pitchFamily="34" charset="0"/>
              <a:buChar char="•"/>
            </a:pPr>
            <a:r>
              <a:rPr lang="en-US" sz="2000" b="0" i="0">
                <a:solidFill>
                  <a:schemeClr val="tx1">
                    <a:alpha val="80000"/>
                  </a:schemeClr>
                </a:solidFill>
                <a:effectLst/>
              </a:rPr>
              <a:t>A simple way to help relieve heightened levels of anxiety is to plan ahead; make a list of the simple pleasures you want to do again, friends you want to visit, places you want to </a:t>
            </a:r>
            <a:r>
              <a:rPr lang="en-US" sz="2000" b="0" i="0" u="none" strike="noStrike">
                <a:solidFill>
                  <a:schemeClr val="tx1">
                    <a:alpha val="80000"/>
                  </a:schemeClr>
                </a:solidFill>
                <a:effectLst/>
                <a:hlinkClick r:id="rId2"/>
              </a:rPr>
              <a:t>travel</a:t>
            </a:r>
            <a:r>
              <a:rPr lang="en-US" sz="2000" b="0" i="0">
                <a:solidFill>
                  <a:schemeClr val="tx1">
                    <a:alpha val="80000"/>
                  </a:schemeClr>
                </a:solidFill>
                <a:effectLst/>
              </a:rPr>
              <a:t> to, or the restaurants you want to dine at.</a:t>
            </a:r>
          </a:p>
          <a:p>
            <a:pPr indent="-228600" algn="l">
              <a:buFont typeface="Arial" panose="020B0604020202020204" pitchFamily="34" charset="0"/>
              <a:buChar char="•"/>
            </a:pPr>
            <a:endParaRPr lang="en-US" sz="2000" b="0" i="0">
              <a:solidFill>
                <a:schemeClr val="tx1">
                  <a:alpha val="80000"/>
                </a:schemeClr>
              </a:solidFill>
              <a:effectLst/>
            </a:endParaRPr>
          </a:p>
          <a:p>
            <a:pPr indent="-228600" algn="l">
              <a:buFont typeface="Arial" panose="020B0604020202020204" pitchFamily="34" charset="0"/>
              <a:buChar char="•"/>
            </a:pPr>
            <a:endParaRPr lang="en-US" sz="200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728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623F37-A8C4-480F-BCB1-CF9E49F0C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EA3E6C2-0820-41EE-816A-5D9A9CB330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32712" cy="6857997"/>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456ADB-92A5-4165-A546-9A38E467FD13}"/>
              </a:ext>
            </a:extLst>
          </p:cNvPr>
          <p:cNvSpPr>
            <a:spLocks noGrp="1"/>
          </p:cNvSpPr>
          <p:nvPr>
            <p:ph type="title"/>
          </p:nvPr>
        </p:nvSpPr>
        <p:spPr>
          <a:xfrm>
            <a:off x="731521" y="1170431"/>
            <a:ext cx="4875904" cy="5138923"/>
          </a:xfrm>
        </p:spPr>
        <p:txBody>
          <a:bodyPr anchor="ctr">
            <a:normAutofit/>
          </a:bodyPr>
          <a:lstStyle/>
          <a:p>
            <a:r>
              <a:rPr lang="en-GB" sz="5400" b="1" i="0" cap="all">
                <a:solidFill>
                  <a:schemeClr val="tx2"/>
                </a:solidFill>
                <a:effectLst/>
                <a:latin typeface="Memphis W01"/>
              </a:rPr>
              <a:t>3. BEGIN TO REESTABLISH YOUR OLD ROUTINE</a:t>
            </a:r>
            <a:br>
              <a:rPr lang="en-GB" sz="5400" b="1" i="0" cap="all">
                <a:solidFill>
                  <a:schemeClr val="tx2"/>
                </a:solidFill>
                <a:effectLst/>
                <a:latin typeface="Memphis W01"/>
              </a:rPr>
            </a:br>
            <a:endParaRPr lang="en-GB" sz="5400">
              <a:solidFill>
                <a:schemeClr val="tx2"/>
              </a:solidFill>
            </a:endParaRPr>
          </a:p>
        </p:txBody>
      </p:sp>
      <p:cxnSp>
        <p:nvCxnSpPr>
          <p:cNvPr id="12" name="Straight Connector 11">
            <a:extLst>
              <a:ext uri="{FF2B5EF4-FFF2-40B4-BE49-F238E27FC236}">
                <a16:creationId xmlns:a16="http://schemas.microsoft.com/office/drawing/2014/main" id="{A2CF87F1-3B54-482D-A798-9F4A99449E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2568" y="246028"/>
            <a:ext cx="255495" cy="54655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C126C6B-1F88-4A51-84E1-172818140CCC}"/>
              </a:ext>
            </a:extLst>
          </p:cNvPr>
          <p:cNvSpPr>
            <a:spLocks noGrp="1"/>
          </p:cNvSpPr>
          <p:nvPr>
            <p:ph idx="1"/>
          </p:nvPr>
        </p:nvSpPr>
        <p:spPr>
          <a:xfrm>
            <a:off x="6555441" y="1170432"/>
            <a:ext cx="5002187" cy="5138920"/>
          </a:xfrm>
        </p:spPr>
        <p:txBody>
          <a:bodyPr anchor="ctr">
            <a:normAutofit/>
          </a:bodyPr>
          <a:lstStyle/>
          <a:p>
            <a:r>
              <a:rPr lang="en-GB" sz="1800" b="0" i="0">
                <a:solidFill>
                  <a:schemeClr val="tx2"/>
                </a:solidFill>
                <a:effectLst/>
                <a:latin typeface="Charter"/>
              </a:rPr>
              <a:t>Whether you've been </a:t>
            </a:r>
            <a:r>
              <a:rPr lang="en-GB" sz="1800" b="0" i="0" u="none" strike="noStrike">
                <a:solidFill>
                  <a:schemeClr val="tx2"/>
                </a:solidFill>
                <a:effectLst/>
                <a:latin typeface="Charter"/>
                <a:hlinkClick r:id="rId2"/>
              </a:rPr>
              <a:t>working from home</a:t>
            </a:r>
            <a:r>
              <a:rPr lang="en-GB" sz="1800" b="0" i="0">
                <a:solidFill>
                  <a:schemeClr val="tx2"/>
                </a:solidFill>
                <a:effectLst/>
                <a:latin typeface="Charter"/>
              </a:rPr>
              <a:t> or have been spending more time with your household, our daily lives are looking somewhat different to what they once did. A great way to help ease you into normality again is to reestablish your old routine, such as heading to bed earlier, for example.</a:t>
            </a:r>
            <a:endParaRPr lang="en-GB" sz="1800">
              <a:solidFill>
                <a:schemeClr val="tx2"/>
              </a:solidFill>
            </a:endParaRPr>
          </a:p>
        </p:txBody>
      </p:sp>
      <p:cxnSp>
        <p:nvCxnSpPr>
          <p:cNvPr id="14" name="Straight Connector 13">
            <a:extLst>
              <a:ext uri="{FF2B5EF4-FFF2-40B4-BE49-F238E27FC236}">
                <a16:creationId xmlns:a16="http://schemas.microsoft.com/office/drawing/2014/main" id="{C3994C9B-C550-4E20-89C5-83F12CB5A9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0441" y="6522756"/>
            <a:ext cx="10717187" cy="0"/>
          </a:xfrm>
          <a:prstGeom prst="line">
            <a:avLst/>
          </a:prstGeom>
          <a:ln w="12700" cap="sq">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B16AE491-4898-437E-9E32-86A2F19209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829917" y="6400800"/>
            <a:ext cx="338328" cy="240175"/>
            <a:chOff x="4089400" y="933450"/>
            <a:chExt cx="338328" cy="341938"/>
          </a:xfrm>
        </p:grpSpPr>
        <p:cxnSp>
          <p:nvCxnSpPr>
            <p:cNvPr id="17" name="Straight Connector 16">
              <a:extLst>
                <a:ext uri="{FF2B5EF4-FFF2-40B4-BE49-F238E27FC236}">
                  <a16:creationId xmlns:a16="http://schemas.microsoft.com/office/drawing/2014/main" id="{17F55C76-861C-49BA-925A-099CA01184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258564" y="933450"/>
              <a:ext cx="0" cy="34193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494BE9A-C1C3-41FE-B2E9-6DBE5EBA2E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089400" y="1104419"/>
              <a:ext cx="33832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19145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54331"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6901"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8912"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1691" y="1124043"/>
            <a:ext cx="6477233"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83D3B9A-34A5-4F96-B135-C7DC3AC29601}"/>
              </a:ext>
            </a:extLst>
          </p:cNvPr>
          <p:cNvSpPr>
            <a:spLocks noGrp="1"/>
          </p:cNvSpPr>
          <p:nvPr>
            <p:ph type="ctrTitle"/>
          </p:nvPr>
        </p:nvSpPr>
        <p:spPr>
          <a:xfrm>
            <a:off x="1371599" y="1445775"/>
            <a:ext cx="5385391" cy="3342435"/>
          </a:xfrm>
        </p:spPr>
        <p:txBody>
          <a:bodyPr anchor="ctr">
            <a:normAutofit/>
          </a:bodyPr>
          <a:lstStyle/>
          <a:p>
            <a:pPr algn="r"/>
            <a:r>
              <a:rPr lang="en-GB" sz="5600" b="1" i="0" cap="all">
                <a:solidFill>
                  <a:srgbClr val="FFFFFF"/>
                </a:solidFill>
                <a:effectLst/>
                <a:latin typeface="Memphis W01"/>
              </a:rPr>
              <a:t>4. REVIEW YOUR PRIORITIES IN LIFE</a:t>
            </a:r>
            <a:br>
              <a:rPr lang="en-GB" sz="5600" b="1" i="0" cap="all">
                <a:solidFill>
                  <a:srgbClr val="FFFFFF"/>
                </a:solidFill>
                <a:effectLst/>
                <a:latin typeface="Memphis W01"/>
              </a:rPr>
            </a:br>
            <a:endParaRPr lang="en-GB" sz="5600">
              <a:solidFill>
                <a:srgbClr val="FFFFFF"/>
              </a:solidFill>
            </a:endParaRPr>
          </a:p>
        </p:txBody>
      </p:sp>
      <p:sp>
        <p:nvSpPr>
          <p:cNvPr id="3" name="Subtitle 2">
            <a:extLst>
              <a:ext uri="{FF2B5EF4-FFF2-40B4-BE49-F238E27FC236}">
                <a16:creationId xmlns:a16="http://schemas.microsoft.com/office/drawing/2014/main" id="{96EC1D29-244E-4F1B-B811-5A65F76EFA4F}"/>
              </a:ext>
            </a:extLst>
          </p:cNvPr>
          <p:cNvSpPr>
            <a:spLocks noGrp="1"/>
          </p:cNvSpPr>
          <p:nvPr>
            <p:ph type="subTitle" idx="1"/>
          </p:nvPr>
        </p:nvSpPr>
        <p:spPr>
          <a:xfrm>
            <a:off x="7927225" y="1483341"/>
            <a:ext cx="3682853" cy="3472651"/>
          </a:xfrm>
        </p:spPr>
        <p:txBody>
          <a:bodyPr anchor="ctr">
            <a:normAutofit/>
          </a:bodyPr>
          <a:lstStyle/>
          <a:p>
            <a:pPr algn="l"/>
            <a:r>
              <a:rPr lang="en-GB" sz="2000" b="0" i="0">
                <a:effectLst/>
                <a:latin typeface="Charter"/>
              </a:rPr>
              <a:t>When it comes to our personal lives, many of us are finding the current pace of life easier to deal with, as we're less pressured to attend social gatherings, for example. It's worth reflecting on whether we want things to return to how they were before, or if there's an opportunity to review our priorities and really think about what makes us happy. </a:t>
            </a:r>
            <a:endParaRPr lang="en-GB" sz="2000"/>
          </a:p>
        </p:txBody>
      </p:sp>
    </p:spTree>
    <p:extLst>
      <p:ext uri="{BB962C8B-B14F-4D97-AF65-F5344CB8AC3E}">
        <p14:creationId xmlns:p14="http://schemas.microsoft.com/office/powerpoint/2010/main" val="3743170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3A6C82-CFDD-433C-9932-699ECA3D5D33}"/>
              </a:ext>
            </a:extLst>
          </p:cNvPr>
          <p:cNvSpPr>
            <a:spLocks noGrp="1"/>
          </p:cNvSpPr>
          <p:nvPr>
            <p:ph type="title"/>
          </p:nvPr>
        </p:nvSpPr>
        <p:spPr>
          <a:xfrm>
            <a:off x="943277" y="712269"/>
            <a:ext cx="3370998" cy="5502264"/>
          </a:xfrm>
        </p:spPr>
        <p:txBody>
          <a:bodyPr>
            <a:normAutofit/>
          </a:bodyPr>
          <a:lstStyle/>
          <a:p>
            <a:r>
              <a:rPr lang="en-GB" b="1" i="0" cap="all">
                <a:solidFill>
                  <a:srgbClr val="FFFFFF"/>
                </a:solidFill>
                <a:effectLst/>
                <a:latin typeface="Memphis W01"/>
              </a:rPr>
              <a:t>5. BE CAREFUL WHERE YOU READ YOUR NEWS</a:t>
            </a:r>
            <a:br>
              <a:rPr lang="en-GB" b="1" i="0" cap="all">
                <a:solidFill>
                  <a:srgbClr val="FFFFFF"/>
                </a:solidFill>
                <a:effectLst/>
                <a:latin typeface="Memphis W01"/>
              </a:rPr>
            </a:br>
            <a:endParaRPr lang="en-GB">
              <a:solidFill>
                <a:srgbClr val="FFFFFF"/>
              </a:solidFill>
            </a:endParaRPr>
          </a:p>
        </p:txBody>
      </p:sp>
      <p:cxnSp>
        <p:nvCxnSpPr>
          <p:cNvPr id="11" name="Straight Connector 10">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FA8C2E6-9D20-4335-9C20-BA171A0B7E79}"/>
              </a:ext>
            </a:extLst>
          </p:cNvPr>
          <p:cNvGraphicFramePr>
            <a:graphicFrameLocks noGrp="1"/>
          </p:cNvGraphicFramePr>
          <p:nvPr>
            <p:ph idx="1"/>
            <p:extLst>
              <p:ext uri="{D42A27DB-BD31-4B8C-83A1-F6EECF244321}">
                <p14:modId xmlns:p14="http://schemas.microsoft.com/office/powerpoint/2010/main" val="4190948072"/>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489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9BB0137-E401-47E6-855C-12AD6F61CF14}"/>
              </a:ext>
            </a:extLst>
          </p:cNvPr>
          <p:cNvSpPr>
            <a:spLocks noGrp="1"/>
          </p:cNvSpPr>
          <p:nvPr>
            <p:ph type="title"/>
          </p:nvPr>
        </p:nvSpPr>
        <p:spPr>
          <a:xfrm>
            <a:off x="1322754" y="1522820"/>
            <a:ext cx="2748041" cy="3601914"/>
          </a:xfrm>
        </p:spPr>
        <p:txBody>
          <a:bodyPr anchor="ctr">
            <a:normAutofit/>
          </a:bodyPr>
          <a:lstStyle/>
          <a:p>
            <a:br>
              <a:rPr lang="en-GB" sz="3100" b="1" i="0" cap="all">
                <a:solidFill>
                  <a:srgbClr val="FFFFFF"/>
                </a:solidFill>
                <a:effectLst/>
                <a:latin typeface="Memphis W01"/>
              </a:rPr>
            </a:br>
            <a:br>
              <a:rPr lang="en-GB" sz="3100" b="1" i="0" cap="all">
                <a:solidFill>
                  <a:srgbClr val="FFFFFF"/>
                </a:solidFill>
                <a:effectLst/>
                <a:latin typeface="Memphis W01"/>
              </a:rPr>
            </a:br>
            <a:r>
              <a:rPr lang="en-GB" sz="3100" b="1" i="0" cap="all">
                <a:solidFill>
                  <a:srgbClr val="FFFFFF"/>
                </a:solidFill>
                <a:effectLst/>
                <a:latin typeface="Memphis W01"/>
              </a:rPr>
              <a:t>6. REMEMBER THAT THINGS WILL TAKE A WHILE TO ADJUST</a:t>
            </a:r>
            <a:br>
              <a:rPr lang="en-GB" sz="3100" b="1" i="0" cap="all">
                <a:solidFill>
                  <a:srgbClr val="FFFFFF"/>
                </a:solidFill>
                <a:effectLst/>
                <a:latin typeface="Memphis W01"/>
              </a:rPr>
            </a:br>
            <a:endParaRPr lang="en-GB" sz="3100">
              <a:solidFill>
                <a:srgbClr val="FFFFFF"/>
              </a:solidFill>
            </a:endParaRPr>
          </a:p>
        </p:txBody>
      </p:sp>
      <p:graphicFrame>
        <p:nvGraphicFramePr>
          <p:cNvPr id="5" name="Content Placeholder 2">
            <a:extLst>
              <a:ext uri="{FF2B5EF4-FFF2-40B4-BE49-F238E27FC236}">
                <a16:creationId xmlns:a16="http://schemas.microsoft.com/office/drawing/2014/main" id="{6C55CF27-377D-438C-ACAA-95E6FDDA1C3C}"/>
              </a:ext>
            </a:extLst>
          </p:cNvPr>
          <p:cNvGraphicFramePr>
            <a:graphicFrameLocks noGrp="1"/>
          </p:cNvGraphicFramePr>
          <p:nvPr>
            <p:ph idx="1"/>
            <p:extLst>
              <p:ext uri="{D42A27DB-BD31-4B8C-83A1-F6EECF244321}">
                <p14:modId xmlns:p14="http://schemas.microsoft.com/office/powerpoint/2010/main" val="3266162486"/>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6495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071723A-CF26-4534-89C4-B73C60B66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79570B8-A1F0-45BA-881E-728CB053E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2"/>
            <a:ext cx="4688632" cy="6857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AC4F8715-86BE-45B6-95A5-47A5FACAB3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4" name="Rectangle 64">
              <a:extLst>
                <a:ext uri="{FF2B5EF4-FFF2-40B4-BE49-F238E27FC236}">
                  <a16:creationId xmlns:a16="http://schemas.microsoft.com/office/drawing/2014/main" id="{F53C0DC6-9E0C-47D2-9CE9-9A4FC1A34E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57EB1DDD-E4DC-4CB4-8E6A-8069F2099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a16="http://schemas.microsoft.com/office/drawing/2014/main" id="{3D37EC1E-6F49-43C8-BC65-C83C08D44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630BC77E-4582-4B1B-9056-2C72A3BA7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F29D9F05-3A76-43E9-AA73-4C9FEF491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DC2DF832-A01F-4B6C-AF36-7501ADB7F8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6204DE4B-5C31-4C29-B566-B5DD62807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69BB2C49-3420-4E8C-9E85-FCEE9D6FF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2B62A775-8103-4588-AD2E-AFE76FE955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B170052E-88FF-42A1-8C38-E3906782A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AFAFBB55-A237-4BB8-9BC1-70E51E186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CC5D358B-9A84-4167-BD06-5F3DCEAFE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7C1323A-4221-4D82-A549-EE210916EC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8226" y="926649"/>
            <a:ext cx="4415290" cy="5066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79875FCB-4062-40DC-86BA-A06DEDC92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79" y="3758184"/>
            <a:ext cx="2139190" cy="2373963"/>
            <a:chOff x="723679" y="3758184"/>
            <a:chExt cx="2139190" cy="2373963"/>
          </a:xfrm>
        </p:grpSpPr>
        <p:sp>
          <p:nvSpPr>
            <p:cNvPr id="30" name="Rectangle 66">
              <a:extLst>
                <a:ext uri="{FF2B5EF4-FFF2-40B4-BE49-F238E27FC236}">
                  <a16:creationId xmlns:a16="http://schemas.microsoft.com/office/drawing/2014/main" id="{CDFE6C0F-76BC-4390-BE1F-0D100E6A9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6051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1A03DCAF-28BC-4C75-AAC8-3D24138F4F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4630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FE4326A3-E595-4557-A87D-EA78DB38A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3209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145EA5AA-19B5-4C4E-99D4-F9847FB2A3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88940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863EB629-FEE8-4662-9F27-76F299145E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7472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EBD273A8-ED79-4555-BFED-FA9F9F125C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17111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EE225BB3-C045-41BE-A15F-9A2FAB43A6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1749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45525061-377C-40FC-87DF-64E3842CF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0284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CE8D29BA-785E-424B-94AB-89AB5D39A2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75948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2">
              <a:extLst>
                <a:ext uri="{FF2B5EF4-FFF2-40B4-BE49-F238E27FC236}">
                  <a16:creationId xmlns:a16="http://schemas.microsoft.com/office/drawing/2014/main" id="{3078D929-B46E-49AE-95C5-D4BBE6BFE4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8962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077B5E15-2C9C-4FB7-974B-01C262A26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04333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4B517E8C-6C9D-46E1-96CD-611528E2C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3269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2">
              <a:extLst>
                <a:ext uri="{FF2B5EF4-FFF2-40B4-BE49-F238E27FC236}">
                  <a16:creationId xmlns:a16="http://schemas.microsoft.com/office/drawing/2014/main" id="{ED2E15D0-AA66-4B2D-B1A9-F44A8D306C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4743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2">
              <a:extLst>
                <a:ext uri="{FF2B5EF4-FFF2-40B4-BE49-F238E27FC236}">
                  <a16:creationId xmlns:a16="http://schemas.microsoft.com/office/drawing/2014/main" id="{88F7A7DC-183F-485F-A061-7453D840C3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765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59">
              <a:extLst>
                <a:ext uri="{FF2B5EF4-FFF2-40B4-BE49-F238E27FC236}">
                  <a16:creationId xmlns:a16="http://schemas.microsoft.com/office/drawing/2014/main" id="{A599CFFF-CBF8-4ED4-BEDB-DD80C81A89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618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
              <a:extLst>
                <a:ext uri="{FF2B5EF4-FFF2-40B4-BE49-F238E27FC236}">
                  <a16:creationId xmlns:a16="http://schemas.microsoft.com/office/drawing/2014/main" id="{5CEE3A6C-4284-48D1-992C-1033F50AE8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9104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59">
              <a:extLst>
                <a:ext uri="{FF2B5EF4-FFF2-40B4-BE49-F238E27FC236}">
                  <a16:creationId xmlns:a16="http://schemas.microsoft.com/office/drawing/2014/main" id="{7BF1A0E7-B888-43E9-852B-975800517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453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2">
              <a:extLst>
                <a:ext uri="{FF2B5EF4-FFF2-40B4-BE49-F238E27FC236}">
                  <a16:creationId xmlns:a16="http://schemas.microsoft.com/office/drawing/2014/main" id="{8A9FA87B-B5E9-4A39-9352-4143089B0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803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4">
              <a:extLst>
                <a:ext uri="{FF2B5EF4-FFF2-40B4-BE49-F238E27FC236}">
                  <a16:creationId xmlns:a16="http://schemas.microsoft.com/office/drawing/2014/main" id="{9BBA7400-FDF0-43F1-BDF5-57E40391A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6152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6">
              <a:extLst>
                <a:ext uri="{FF2B5EF4-FFF2-40B4-BE49-F238E27FC236}">
                  <a16:creationId xmlns:a16="http://schemas.microsoft.com/office/drawing/2014/main" id="{F90AD8D6-D86A-4BE6-86BF-0BB157819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501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4">
              <a:extLst>
                <a:ext uri="{FF2B5EF4-FFF2-40B4-BE49-F238E27FC236}">
                  <a16:creationId xmlns:a16="http://schemas.microsoft.com/office/drawing/2014/main" id="{0DB38E2D-2456-4806-A150-8BDD9301FC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944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6">
              <a:extLst>
                <a:ext uri="{FF2B5EF4-FFF2-40B4-BE49-F238E27FC236}">
                  <a16:creationId xmlns:a16="http://schemas.microsoft.com/office/drawing/2014/main" id="{05770D8D-8011-4C1B-AA14-BA547FFEE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52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9">
              <a:extLst>
                <a:ext uri="{FF2B5EF4-FFF2-40B4-BE49-F238E27FC236}">
                  <a16:creationId xmlns:a16="http://schemas.microsoft.com/office/drawing/2014/main" id="{E81412CA-9C13-4F2A-BEE1-DE91E0670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42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2">
              <a:extLst>
                <a:ext uri="{FF2B5EF4-FFF2-40B4-BE49-F238E27FC236}">
                  <a16:creationId xmlns:a16="http://schemas.microsoft.com/office/drawing/2014/main" id="{E1CDFDFD-F13E-432E-84AB-C0EB3DA5C2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9173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2">
              <a:extLst>
                <a:ext uri="{FF2B5EF4-FFF2-40B4-BE49-F238E27FC236}">
                  <a16:creationId xmlns:a16="http://schemas.microsoft.com/office/drawing/2014/main" id="{799E44C7-E20F-4283-AF6A-2BE5B86BA0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3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9">
              <a:extLst>
                <a:ext uri="{FF2B5EF4-FFF2-40B4-BE49-F238E27FC236}">
                  <a16:creationId xmlns:a16="http://schemas.microsoft.com/office/drawing/2014/main" id="{E73F4DE8-DBEF-4FFC-B54A-C39FA544D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743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4">
              <a:extLst>
                <a:ext uri="{FF2B5EF4-FFF2-40B4-BE49-F238E27FC236}">
                  <a16:creationId xmlns:a16="http://schemas.microsoft.com/office/drawing/2014/main" id="{C917661E-0C97-400D-A42A-0F3045F7F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233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320CC855-DE3E-485A-BD52-88D340DB4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583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2">
              <a:extLst>
                <a:ext uri="{FF2B5EF4-FFF2-40B4-BE49-F238E27FC236}">
                  <a16:creationId xmlns:a16="http://schemas.microsoft.com/office/drawing/2014/main" id="{74938349-96F0-4152-BF8C-FA191AD366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874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9">
              <a:extLst>
                <a:ext uri="{FF2B5EF4-FFF2-40B4-BE49-F238E27FC236}">
                  <a16:creationId xmlns:a16="http://schemas.microsoft.com/office/drawing/2014/main" id="{2172AF58-4C9C-46AF-8E0D-800A7F95C6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095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2">
              <a:extLst>
                <a:ext uri="{FF2B5EF4-FFF2-40B4-BE49-F238E27FC236}">
                  <a16:creationId xmlns:a16="http://schemas.microsoft.com/office/drawing/2014/main" id="{A4D85ED2-47A8-44FF-89FB-FC7708B42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444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696D64A3-6A52-4B47-A935-EF12E4912C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5794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AF687E52-1FE3-47E2-A4D6-1CBF0C16B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143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4">
              <a:extLst>
                <a:ext uri="{FF2B5EF4-FFF2-40B4-BE49-F238E27FC236}">
                  <a16:creationId xmlns:a16="http://schemas.microsoft.com/office/drawing/2014/main" id="{40FF26C2-38CE-45FB-A241-8FC0FA655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585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a16="http://schemas.microsoft.com/office/drawing/2014/main" id="{EFA29703-DADB-4E5C-90BB-6254388F7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49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59">
              <a:extLst>
                <a:ext uri="{FF2B5EF4-FFF2-40B4-BE49-F238E27FC236}">
                  <a16:creationId xmlns:a16="http://schemas.microsoft.com/office/drawing/2014/main" id="{30C11F2B-8504-4DF3-BA15-D65DE1441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067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2">
              <a:extLst>
                <a:ext uri="{FF2B5EF4-FFF2-40B4-BE49-F238E27FC236}">
                  <a16:creationId xmlns:a16="http://schemas.microsoft.com/office/drawing/2014/main" id="{6E7789C0-583F-4A84-ABC6-419BD2116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2">
              <a:extLst>
                <a:ext uri="{FF2B5EF4-FFF2-40B4-BE49-F238E27FC236}">
                  <a16:creationId xmlns:a16="http://schemas.microsoft.com/office/drawing/2014/main" id="{27D16600-921D-4C0E-BF80-706E929CD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0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59">
              <a:extLst>
                <a:ext uri="{FF2B5EF4-FFF2-40B4-BE49-F238E27FC236}">
                  <a16:creationId xmlns:a16="http://schemas.microsoft.com/office/drawing/2014/main" id="{C0426924-77B5-43B5-9564-FF40B12D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384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4">
              <a:extLst>
                <a:ext uri="{FF2B5EF4-FFF2-40B4-BE49-F238E27FC236}">
                  <a16:creationId xmlns:a16="http://schemas.microsoft.com/office/drawing/2014/main" id="{F8A7D0EA-C364-441A-B50F-4CFC1A133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79875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6">
              <a:extLst>
                <a:ext uri="{FF2B5EF4-FFF2-40B4-BE49-F238E27FC236}">
                  <a16:creationId xmlns:a16="http://schemas.microsoft.com/office/drawing/2014/main" id="{9C19BC70-2FF1-408E-9A75-96CA601F4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24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36BA342-49EA-4AF2-8712-4500B09C8281}"/>
              </a:ext>
            </a:extLst>
          </p:cNvPr>
          <p:cNvSpPr>
            <a:spLocks noGrp="1"/>
          </p:cNvSpPr>
          <p:nvPr>
            <p:ph type="title"/>
          </p:nvPr>
        </p:nvSpPr>
        <p:spPr>
          <a:xfrm>
            <a:off x="1141965" y="1321743"/>
            <a:ext cx="3787482" cy="4277890"/>
          </a:xfrm>
        </p:spPr>
        <p:txBody>
          <a:bodyPr anchor="ctr">
            <a:normAutofit/>
          </a:bodyPr>
          <a:lstStyle/>
          <a:p>
            <a:r>
              <a:rPr lang="en-GB" sz="4800" b="1" i="0" cap="all">
                <a:solidFill>
                  <a:srgbClr val="FFFFFF"/>
                </a:solidFill>
                <a:effectLst/>
                <a:latin typeface="Memphis W01"/>
              </a:rPr>
              <a:t>7. LOOK AFTER YOUR HEALTH</a:t>
            </a:r>
            <a:br>
              <a:rPr lang="en-GB" sz="4800" b="1" i="0" cap="all">
                <a:solidFill>
                  <a:srgbClr val="FFFFFF"/>
                </a:solidFill>
                <a:effectLst/>
                <a:latin typeface="Memphis W01"/>
              </a:rPr>
            </a:br>
            <a:endParaRPr lang="en-GB" sz="4800">
              <a:solidFill>
                <a:srgbClr val="FFFFFF"/>
              </a:solidFill>
            </a:endParaRPr>
          </a:p>
        </p:txBody>
      </p:sp>
      <p:graphicFrame>
        <p:nvGraphicFramePr>
          <p:cNvPr id="5" name="Content Placeholder 2">
            <a:extLst>
              <a:ext uri="{FF2B5EF4-FFF2-40B4-BE49-F238E27FC236}">
                <a16:creationId xmlns:a16="http://schemas.microsoft.com/office/drawing/2014/main" id="{2AEDD08A-71BA-4335-B397-6BD1AA749359}"/>
              </a:ext>
            </a:extLst>
          </p:cNvPr>
          <p:cNvGraphicFramePr>
            <a:graphicFrameLocks noGrp="1"/>
          </p:cNvGraphicFramePr>
          <p:nvPr>
            <p:ph idx="1"/>
            <p:extLst>
              <p:ext uri="{D42A27DB-BD31-4B8C-83A1-F6EECF244321}">
                <p14:modId xmlns:p14="http://schemas.microsoft.com/office/powerpoint/2010/main" val="1356108444"/>
              </p:ext>
            </p:extLst>
          </p:nvPr>
        </p:nvGraphicFramePr>
        <p:xfrm>
          <a:off x="6035039" y="926649"/>
          <a:ext cx="5574597" cy="5051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1534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673</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Charter</vt:lpstr>
      <vt:lpstr>Memphis W01</vt:lpstr>
      <vt:lpstr>Office Theme</vt:lpstr>
      <vt:lpstr>Ways to Ease Anxiety about coming out of Lockdown</vt:lpstr>
      <vt:lpstr>Are you feeling anxious about life after lockdown? For many of us, the past year has been spent in the comfort of our homes, away from common anxiety triggers, and at a much slower pace than before. But, with the government's new roadmap plan offering a sense of normality for the future, some people may be feeling anxious about whether they will be able to readjust.</vt:lpstr>
      <vt:lpstr> 1. TALK TO LOVED ONES or friends AROUND YOU </vt:lpstr>
      <vt:lpstr>2. PLAN TO DO THE THINGS YOU enjoy AGAIN </vt:lpstr>
      <vt:lpstr>3. BEGIN TO REESTABLISH YOUR OLD ROUTINE </vt:lpstr>
      <vt:lpstr>4. REVIEW YOUR PRIORITIES IN LIFE </vt:lpstr>
      <vt:lpstr>5. BE CAREFUL WHERE YOU READ YOUR NEWS </vt:lpstr>
      <vt:lpstr>  6. REMEMBER THAT THINGS WILL TAKE A WHILE TO ADJUST </vt:lpstr>
      <vt:lpstr>7. LOOK AFTER YOUR HEALTH </vt:lpstr>
      <vt:lpstr>Useful Contact Numbers</vt:lpstr>
      <vt:lpstr>                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to Ease Anxiety about coming out of Lockdown</dc:title>
  <dc:creator>Margaret Cliffe</dc:creator>
  <cp:lastModifiedBy>Margaret Cliffe</cp:lastModifiedBy>
  <cp:revision>8</cp:revision>
  <dcterms:created xsi:type="dcterms:W3CDTF">2021-04-23T13:11:59Z</dcterms:created>
  <dcterms:modified xsi:type="dcterms:W3CDTF">2021-04-27T10:38:10Z</dcterms:modified>
</cp:coreProperties>
</file>