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hyperlink" Target="https://www.google.com/maps" TargetMode="Externa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 Id="rId9" Type="http://schemas.openxmlformats.org/officeDocument/2006/relationships/hyperlink" Target="https://www.google.com/maps"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B68BA9-F0BF-4166-9114-34A0D0FEC23F}"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8FB232D5-1258-4DD3-9B97-29BE16993BE1}">
      <dgm:prSet custT="1"/>
      <dgm:spPr/>
      <dgm:t>
        <a:bodyPr/>
        <a:lstStyle/>
        <a:p>
          <a:pPr>
            <a:lnSpc>
              <a:spcPct val="100000"/>
            </a:lnSpc>
          </a:pPr>
          <a:r>
            <a:rPr lang="en-GB" sz="2000" b="0" dirty="0"/>
            <a:t>Stay in groups where possible</a:t>
          </a:r>
          <a:endParaRPr lang="en-US" sz="2000" b="0" dirty="0"/>
        </a:p>
      </dgm:t>
    </dgm:pt>
    <dgm:pt modelId="{87DB2B6D-6576-4D2F-B2BE-DC330C256A76}" type="parTrans" cxnId="{10B1FD3B-56A1-4DA7-96AC-427D497BD362}">
      <dgm:prSet/>
      <dgm:spPr/>
      <dgm:t>
        <a:bodyPr/>
        <a:lstStyle/>
        <a:p>
          <a:endParaRPr lang="en-US"/>
        </a:p>
      </dgm:t>
    </dgm:pt>
    <dgm:pt modelId="{16A5D498-44FF-4B34-86DE-B12C4161280F}" type="sibTrans" cxnId="{10B1FD3B-56A1-4DA7-96AC-427D497BD362}">
      <dgm:prSet/>
      <dgm:spPr/>
      <dgm:t>
        <a:bodyPr/>
        <a:lstStyle/>
        <a:p>
          <a:endParaRPr lang="en-US"/>
        </a:p>
      </dgm:t>
    </dgm:pt>
    <dgm:pt modelId="{B80F5EDB-8E74-4061-BACF-CA3EFD1774D3}">
      <dgm:prSet custT="1"/>
      <dgm:spPr/>
      <dgm:t>
        <a:bodyPr/>
        <a:lstStyle/>
        <a:p>
          <a:pPr>
            <a:lnSpc>
              <a:spcPct val="100000"/>
            </a:lnSpc>
          </a:pPr>
          <a:r>
            <a:rPr lang="en-US" sz="1600" b="0" i="0" dirty="0"/>
            <a:t>Try to walk with other people that you know; safety in numbers is key when it comes to walking in the dark.</a:t>
          </a:r>
          <a:endParaRPr lang="en-US" sz="1600" dirty="0"/>
        </a:p>
      </dgm:t>
    </dgm:pt>
    <dgm:pt modelId="{8D90992D-77A3-43CA-A77B-535EA3F684AC}" type="parTrans" cxnId="{FFECEAB3-2C65-4089-A05A-9E045C401954}">
      <dgm:prSet/>
      <dgm:spPr/>
      <dgm:t>
        <a:bodyPr/>
        <a:lstStyle/>
        <a:p>
          <a:endParaRPr lang="en-US"/>
        </a:p>
      </dgm:t>
    </dgm:pt>
    <dgm:pt modelId="{9A3C2A42-A1C3-456D-97BC-0E606D7D321D}" type="sibTrans" cxnId="{FFECEAB3-2C65-4089-A05A-9E045C401954}">
      <dgm:prSet/>
      <dgm:spPr/>
      <dgm:t>
        <a:bodyPr/>
        <a:lstStyle/>
        <a:p>
          <a:endParaRPr lang="en-US"/>
        </a:p>
      </dgm:t>
    </dgm:pt>
    <dgm:pt modelId="{D67D5919-4F1F-4FC4-BFA4-EA960B73CBA7}">
      <dgm:prSet custT="1"/>
      <dgm:spPr/>
      <dgm:t>
        <a:bodyPr/>
        <a:lstStyle/>
        <a:p>
          <a:pPr>
            <a:lnSpc>
              <a:spcPct val="100000"/>
            </a:lnSpc>
          </a:pPr>
          <a:r>
            <a:rPr lang="en-GB" sz="2000" b="0" dirty="0"/>
            <a:t>Know your route </a:t>
          </a:r>
          <a:endParaRPr lang="en-US" sz="2000" b="0" dirty="0"/>
        </a:p>
      </dgm:t>
    </dgm:pt>
    <dgm:pt modelId="{FF7FAAF6-07DF-4B03-A482-AFC697B5B7F2}" type="parTrans" cxnId="{2C3F241F-85C8-4659-ABCC-C980766ED289}">
      <dgm:prSet/>
      <dgm:spPr/>
      <dgm:t>
        <a:bodyPr/>
        <a:lstStyle/>
        <a:p>
          <a:endParaRPr lang="en-US"/>
        </a:p>
      </dgm:t>
    </dgm:pt>
    <dgm:pt modelId="{B00C210E-7DCC-4209-8C8A-3600AFF8F16B}" type="sibTrans" cxnId="{2C3F241F-85C8-4659-ABCC-C980766ED289}">
      <dgm:prSet/>
      <dgm:spPr/>
      <dgm:t>
        <a:bodyPr/>
        <a:lstStyle/>
        <a:p>
          <a:endParaRPr lang="en-US"/>
        </a:p>
      </dgm:t>
    </dgm:pt>
    <dgm:pt modelId="{C756F1C1-D860-4899-A37B-B7520ED56F7C}">
      <dgm:prSet custT="1"/>
      <dgm:spPr/>
      <dgm:t>
        <a:bodyPr/>
        <a:lstStyle/>
        <a:p>
          <a:pPr>
            <a:lnSpc>
              <a:spcPct val="100000"/>
            </a:lnSpc>
          </a:pPr>
          <a:r>
            <a:rPr lang="en-US" sz="1400" b="0" i="0" dirty="0"/>
            <a:t>Be sure to know where you’re going.  </a:t>
          </a:r>
        </a:p>
        <a:p>
          <a:pPr>
            <a:lnSpc>
              <a:spcPct val="100000"/>
            </a:lnSpc>
          </a:pPr>
          <a:r>
            <a:rPr lang="en-US" sz="1400" b="0" i="0" dirty="0"/>
            <a:t>Plan your route ahead by using </a:t>
          </a:r>
          <a:r>
            <a:rPr lang="en-US" sz="1400" b="0" i="0" dirty="0">
              <a:hlinkClick xmlns:r="http://schemas.openxmlformats.org/officeDocument/2006/relationships" r:id="rId1"/>
            </a:rPr>
            <a:t>google maps</a:t>
          </a:r>
          <a:r>
            <a:rPr lang="en-US" sz="1400" b="0" i="0" dirty="0"/>
            <a:t> or other route planning apps. </a:t>
          </a:r>
        </a:p>
        <a:p>
          <a:pPr>
            <a:lnSpc>
              <a:spcPct val="100000"/>
            </a:lnSpc>
          </a:pPr>
          <a:r>
            <a:rPr lang="en-US" sz="1400" b="0" i="0" dirty="0"/>
            <a:t>Stick to well-lit areas, use main roads and pedestrian areas. </a:t>
          </a:r>
        </a:p>
        <a:p>
          <a:pPr>
            <a:lnSpc>
              <a:spcPct val="100000"/>
            </a:lnSpc>
          </a:pPr>
          <a:r>
            <a:rPr lang="en-US" sz="1400" b="0" i="0" dirty="0"/>
            <a:t>Avoid short cuts, alleyways, parks and wasteland. </a:t>
          </a:r>
        </a:p>
        <a:p>
          <a:pPr>
            <a:lnSpc>
              <a:spcPct val="100000"/>
            </a:lnSpc>
          </a:pPr>
          <a:r>
            <a:rPr lang="en-US" sz="1400" b="0" i="0" dirty="0"/>
            <a:t>Walk along the pavement facing oncoming traffic but keep back from the curb and keep clear of recesses such as doorways.</a:t>
          </a:r>
          <a:endParaRPr lang="en-US" sz="1400" dirty="0"/>
        </a:p>
      </dgm:t>
    </dgm:pt>
    <dgm:pt modelId="{545F0228-42F8-4F41-A9A2-B0ED5E9969CA}" type="parTrans" cxnId="{39BBCF3C-A703-469E-8240-BB54ED227922}">
      <dgm:prSet/>
      <dgm:spPr/>
      <dgm:t>
        <a:bodyPr/>
        <a:lstStyle/>
        <a:p>
          <a:endParaRPr lang="en-US"/>
        </a:p>
      </dgm:t>
    </dgm:pt>
    <dgm:pt modelId="{89CD9209-595C-4518-A737-5AA10C164CCA}" type="sibTrans" cxnId="{39BBCF3C-A703-469E-8240-BB54ED227922}">
      <dgm:prSet/>
      <dgm:spPr/>
      <dgm:t>
        <a:bodyPr/>
        <a:lstStyle/>
        <a:p>
          <a:endParaRPr lang="en-US"/>
        </a:p>
      </dgm:t>
    </dgm:pt>
    <dgm:pt modelId="{D8177918-1B02-40C9-ABA7-A9F8C3F50E39}" type="pres">
      <dgm:prSet presAssocID="{20B68BA9-F0BF-4166-9114-34A0D0FEC23F}" presName="root" presStyleCnt="0">
        <dgm:presLayoutVars>
          <dgm:dir/>
          <dgm:resizeHandles val="exact"/>
        </dgm:presLayoutVars>
      </dgm:prSet>
      <dgm:spPr/>
    </dgm:pt>
    <dgm:pt modelId="{DDE7D69B-9E96-4979-8529-04E24A474D1D}" type="pres">
      <dgm:prSet presAssocID="{8FB232D5-1258-4DD3-9B97-29BE16993BE1}" presName="compNode" presStyleCnt="0"/>
      <dgm:spPr/>
    </dgm:pt>
    <dgm:pt modelId="{C7C41B37-70F6-404B-A1CA-EF6296223E4D}" type="pres">
      <dgm:prSet presAssocID="{8FB232D5-1258-4DD3-9B97-29BE16993BE1}" presName="iconRect" presStyleLbl="node1" presStyleIdx="0" presStyleCnt="4" custScaleX="166092" custScaleY="150887"/>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Group"/>
        </a:ext>
      </dgm:extLst>
    </dgm:pt>
    <dgm:pt modelId="{40DA6B29-12E0-4D79-9B21-7DC003E6BA00}" type="pres">
      <dgm:prSet presAssocID="{8FB232D5-1258-4DD3-9B97-29BE16993BE1}" presName="spaceRect" presStyleCnt="0"/>
      <dgm:spPr/>
    </dgm:pt>
    <dgm:pt modelId="{9749B972-1B87-48AA-9481-D1165E7F82F3}" type="pres">
      <dgm:prSet presAssocID="{8FB232D5-1258-4DD3-9B97-29BE16993BE1}" presName="textRect" presStyleLbl="revTx" presStyleIdx="0" presStyleCnt="4">
        <dgm:presLayoutVars>
          <dgm:chMax val="1"/>
          <dgm:chPref val="1"/>
        </dgm:presLayoutVars>
      </dgm:prSet>
      <dgm:spPr/>
    </dgm:pt>
    <dgm:pt modelId="{3C7A0D2B-D633-43D6-B44F-C37630AC76A6}" type="pres">
      <dgm:prSet presAssocID="{16A5D498-44FF-4B34-86DE-B12C4161280F}" presName="sibTrans" presStyleCnt="0"/>
      <dgm:spPr/>
    </dgm:pt>
    <dgm:pt modelId="{B83A14E7-5779-4DCD-BA05-F567E733DE3B}" type="pres">
      <dgm:prSet presAssocID="{B80F5EDB-8E74-4061-BACF-CA3EFD1774D3}" presName="compNode" presStyleCnt="0"/>
      <dgm:spPr/>
    </dgm:pt>
    <dgm:pt modelId="{D7688CDD-6521-4522-978A-D649E90B7A1B}" type="pres">
      <dgm:prSet presAssocID="{B80F5EDB-8E74-4061-BACF-CA3EFD1774D3}" presName="iconRect" presStyleLbl="node1" presStyleIdx="1" presStyleCnt="4" custScaleX="147599" custScaleY="157908"/>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Footprint"/>
        </a:ext>
      </dgm:extLst>
    </dgm:pt>
    <dgm:pt modelId="{054D37D7-95F0-4741-BC52-6C8A3D0B2641}" type="pres">
      <dgm:prSet presAssocID="{B80F5EDB-8E74-4061-BACF-CA3EFD1774D3}" presName="spaceRect" presStyleCnt="0"/>
      <dgm:spPr/>
    </dgm:pt>
    <dgm:pt modelId="{2027AE42-8045-46EF-AD01-2D25AF8FDF36}" type="pres">
      <dgm:prSet presAssocID="{B80F5EDB-8E74-4061-BACF-CA3EFD1774D3}" presName="textRect" presStyleLbl="revTx" presStyleIdx="1" presStyleCnt="4">
        <dgm:presLayoutVars>
          <dgm:chMax val="1"/>
          <dgm:chPref val="1"/>
        </dgm:presLayoutVars>
      </dgm:prSet>
      <dgm:spPr/>
    </dgm:pt>
    <dgm:pt modelId="{42BCFA12-9264-4CD4-A73D-B1A28F9EB7F4}" type="pres">
      <dgm:prSet presAssocID="{9A3C2A42-A1C3-456D-97BC-0E606D7D321D}" presName="sibTrans" presStyleCnt="0"/>
      <dgm:spPr/>
    </dgm:pt>
    <dgm:pt modelId="{BAF273A4-1C27-4168-BA0E-4214ED71DF8D}" type="pres">
      <dgm:prSet presAssocID="{D67D5919-4F1F-4FC4-BFA4-EA960B73CBA7}" presName="compNode" presStyleCnt="0"/>
      <dgm:spPr/>
    </dgm:pt>
    <dgm:pt modelId="{3FBF21B3-9F60-42F8-AED6-4BE80D3F3264}" type="pres">
      <dgm:prSet presAssocID="{D67D5919-4F1F-4FC4-BFA4-EA960B73CBA7}" presName="iconRect" presStyleLbl="node1" presStyleIdx="2" presStyleCnt="4" custScaleX="157664" custScaleY="163856"/>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dgm:spPr>
      <dgm:extLst>
        <a:ext uri="{E40237B7-FDA0-4F09-8148-C483321AD2D9}">
          <dgm14:cNvPr xmlns:dgm14="http://schemas.microsoft.com/office/drawing/2010/diagram" id="0" name="" descr="Marker"/>
        </a:ext>
      </dgm:extLst>
    </dgm:pt>
    <dgm:pt modelId="{84B9EBD1-F14E-400C-8C30-D31D4408C03D}" type="pres">
      <dgm:prSet presAssocID="{D67D5919-4F1F-4FC4-BFA4-EA960B73CBA7}" presName="spaceRect" presStyleCnt="0"/>
      <dgm:spPr/>
    </dgm:pt>
    <dgm:pt modelId="{1D1CEDD3-1098-4AF3-AB69-3A72B014D15E}" type="pres">
      <dgm:prSet presAssocID="{D67D5919-4F1F-4FC4-BFA4-EA960B73CBA7}" presName="textRect" presStyleLbl="revTx" presStyleIdx="2" presStyleCnt="4">
        <dgm:presLayoutVars>
          <dgm:chMax val="1"/>
          <dgm:chPref val="1"/>
        </dgm:presLayoutVars>
      </dgm:prSet>
      <dgm:spPr/>
    </dgm:pt>
    <dgm:pt modelId="{CE3B7A60-3CA5-4865-BE43-207754D1A9F1}" type="pres">
      <dgm:prSet presAssocID="{B00C210E-7DCC-4209-8C8A-3600AFF8F16B}" presName="sibTrans" presStyleCnt="0"/>
      <dgm:spPr/>
    </dgm:pt>
    <dgm:pt modelId="{8231B60D-63F4-4527-84F4-D2FC7D66DE37}" type="pres">
      <dgm:prSet presAssocID="{C756F1C1-D860-4899-A37B-B7520ED56F7C}" presName="compNode" presStyleCnt="0"/>
      <dgm:spPr/>
    </dgm:pt>
    <dgm:pt modelId="{6D6AC89A-064A-4E0E-A5C5-B453A02C0EF2}" type="pres">
      <dgm:prSet presAssocID="{C756F1C1-D860-4899-A37B-B7520ED56F7C}" presName="iconRect" presStyleLbl="node1" presStyleIdx="3" presStyleCnt="4" custScaleX="181057" custScaleY="150529"/>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dgm:spPr>
      <dgm:extLst>
        <a:ext uri="{E40237B7-FDA0-4F09-8148-C483321AD2D9}">
          <dgm14:cNvPr xmlns:dgm14="http://schemas.microsoft.com/office/drawing/2010/diagram" id="0" name="" descr="Map with pin"/>
        </a:ext>
      </dgm:extLst>
    </dgm:pt>
    <dgm:pt modelId="{35492085-16B1-45E2-8061-F15DE55D5F96}" type="pres">
      <dgm:prSet presAssocID="{C756F1C1-D860-4899-A37B-B7520ED56F7C}" presName="spaceRect" presStyleCnt="0"/>
      <dgm:spPr/>
    </dgm:pt>
    <dgm:pt modelId="{F94F519A-05F8-466C-ACE4-3D7BFEFDC936}" type="pres">
      <dgm:prSet presAssocID="{C756F1C1-D860-4899-A37B-B7520ED56F7C}" presName="textRect" presStyleLbl="revTx" presStyleIdx="3" presStyleCnt="4" custScaleX="299143" custScaleY="93147">
        <dgm:presLayoutVars>
          <dgm:chMax val="1"/>
          <dgm:chPref val="1"/>
        </dgm:presLayoutVars>
      </dgm:prSet>
      <dgm:spPr/>
    </dgm:pt>
  </dgm:ptLst>
  <dgm:cxnLst>
    <dgm:cxn modelId="{E426E51E-23D4-4744-A145-A6B0340C39AC}" type="presOf" srcId="{C756F1C1-D860-4899-A37B-B7520ED56F7C}" destId="{F94F519A-05F8-466C-ACE4-3D7BFEFDC936}" srcOrd="0" destOrd="0" presId="urn:microsoft.com/office/officeart/2018/2/layout/IconLabelList"/>
    <dgm:cxn modelId="{2C3F241F-85C8-4659-ABCC-C980766ED289}" srcId="{20B68BA9-F0BF-4166-9114-34A0D0FEC23F}" destId="{D67D5919-4F1F-4FC4-BFA4-EA960B73CBA7}" srcOrd="2" destOrd="0" parTransId="{FF7FAAF6-07DF-4B03-A482-AFC697B5B7F2}" sibTransId="{B00C210E-7DCC-4209-8C8A-3600AFF8F16B}"/>
    <dgm:cxn modelId="{6251B62E-0B15-4CC2-A65F-35522C73FDC4}" type="presOf" srcId="{20B68BA9-F0BF-4166-9114-34A0D0FEC23F}" destId="{D8177918-1B02-40C9-ABA7-A9F8C3F50E39}" srcOrd="0" destOrd="0" presId="urn:microsoft.com/office/officeart/2018/2/layout/IconLabelList"/>
    <dgm:cxn modelId="{10B1FD3B-56A1-4DA7-96AC-427D497BD362}" srcId="{20B68BA9-F0BF-4166-9114-34A0D0FEC23F}" destId="{8FB232D5-1258-4DD3-9B97-29BE16993BE1}" srcOrd="0" destOrd="0" parTransId="{87DB2B6D-6576-4D2F-B2BE-DC330C256A76}" sibTransId="{16A5D498-44FF-4B34-86DE-B12C4161280F}"/>
    <dgm:cxn modelId="{39BBCF3C-A703-469E-8240-BB54ED227922}" srcId="{20B68BA9-F0BF-4166-9114-34A0D0FEC23F}" destId="{C756F1C1-D860-4899-A37B-B7520ED56F7C}" srcOrd="3" destOrd="0" parTransId="{545F0228-42F8-4F41-A9A2-B0ED5E9969CA}" sibTransId="{89CD9209-595C-4518-A737-5AA10C164CCA}"/>
    <dgm:cxn modelId="{34CDA48C-FFDF-4768-94D0-9F44BD922DE4}" type="presOf" srcId="{B80F5EDB-8E74-4061-BACF-CA3EFD1774D3}" destId="{2027AE42-8045-46EF-AD01-2D25AF8FDF36}" srcOrd="0" destOrd="0" presId="urn:microsoft.com/office/officeart/2018/2/layout/IconLabelList"/>
    <dgm:cxn modelId="{B2E5AB9B-F13E-488F-97F2-A068D25079B8}" type="presOf" srcId="{8FB232D5-1258-4DD3-9B97-29BE16993BE1}" destId="{9749B972-1B87-48AA-9481-D1165E7F82F3}" srcOrd="0" destOrd="0" presId="urn:microsoft.com/office/officeart/2018/2/layout/IconLabelList"/>
    <dgm:cxn modelId="{FFECEAB3-2C65-4089-A05A-9E045C401954}" srcId="{20B68BA9-F0BF-4166-9114-34A0D0FEC23F}" destId="{B80F5EDB-8E74-4061-BACF-CA3EFD1774D3}" srcOrd="1" destOrd="0" parTransId="{8D90992D-77A3-43CA-A77B-535EA3F684AC}" sibTransId="{9A3C2A42-A1C3-456D-97BC-0E606D7D321D}"/>
    <dgm:cxn modelId="{B7595BCA-4C67-4D64-98FD-1E037CD581F5}" type="presOf" srcId="{D67D5919-4F1F-4FC4-BFA4-EA960B73CBA7}" destId="{1D1CEDD3-1098-4AF3-AB69-3A72B014D15E}" srcOrd="0" destOrd="0" presId="urn:microsoft.com/office/officeart/2018/2/layout/IconLabelList"/>
    <dgm:cxn modelId="{05A03109-90C5-4748-B7A3-0596CF2BDD0D}" type="presParOf" srcId="{D8177918-1B02-40C9-ABA7-A9F8C3F50E39}" destId="{DDE7D69B-9E96-4979-8529-04E24A474D1D}" srcOrd="0" destOrd="0" presId="urn:microsoft.com/office/officeart/2018/2/layout/IconLabelList"/>
    <dgm:cxn modelId="{72031AA3-996E-4C3A-BFF0-7DAA99FC70E1}" type="presParOf" srcId="{DDE7D69B-9E96-4979-8529-04E24A474D1D}" destId="{C7C41B37-70F6-404B-A1CA-EF6296223E4D}" srcOrd="0" destOrd="0" presId="urn:microsoft.com/office/officeart/2018/2/layout/IconLabelList"/>
    <dgm:cxn modelId="{AE1F3905-4A3A-400D-A550-22DDC4F45D12}" type="presParOf" srcId="{DDE7D69B-9E96-4979-8529-04E24A474D1D}" destId="{40DA6B29-12E0-4D79-9B21-7DC003E6BA00}" srcOrd="1" destOrd="0" presId="urn:microsoft.com/office/officeart/2018/2/layout/IconLabelList"/>
    <dgm:cxn modelId="{BD711695-C8ED-4432-B8AF-9691AA8EABFD}" type="presParOf" srcId="{DDE7D69B-9E96-4979-8529-04E24A474D1D}" destId="{9749B972-1B87-48AA-9481-D1165E7F82F3}" srcOrd="2" destOrd="0" presId="urn:microsoft.com/office/officeart/2018/2/layout/IconLabelList"/>
    <dgm:cxn modelId="{9819553D-668D-4861-903F-625A5AD6C200}" type="presParOf" srcId="{D8177918-1B02-40C9-ABA7-A9F8C3F50E39}" destId="{3C7A0D2B-D633-43D6-B44F-C37630AC76A6}" srcOrd="1" destOrd="0" presId="urn:microsoft.com/office/officeart/2018/2/layout/IconLabelList"/>
    <dgm:cxn modelId="{A7AC67D2-5328-4ADE-B4C0-03EB41691D4F}" type="presParOf" srcId="{D8177918-1B02-40C9-ABA7-A9F8C3F50E39}" destId="{B83A14E7-5779-4DCD-BA05-F567E733DE3B}" srcOrd="2" destOrd="0" presId="urn:microsoft.com/office/officeart/2018/2/layout/IconLabelList"/>
    <dgm:cxn modelId="{66953394-ABD9-4A27-8E01-FED80C736254}" type="presParOf" srcId="{B83A14E7-5779-4DCD-BA05-F567E733DE3B}" destId="{D7688CDD-6521-4522-978A-D649E90B7A1B}" srcOrd="0" destOrd="0" presId="urn:microsoft.com/office/officeart/2018/2/layout/IconLabelList"/>
    <dgm:cxn modelId="{419D1C56-CC58-4E2E-809C-B1D11BD9B3CA}" type="presParOf" srcId="{B83A14E7-5779-4DCD-BA05-F567E733DE3B}" destId="{054D37D7-95F0-4741-BC52-6C8A3D0B2641}" srcOrd="1" destOrd="0" presId="urn:microsoft.com/office/officeart/2018/2/layout/IconLabelList"/>
    <dgm:cxn modelId="{D9C7FB95-20E3-418C-9A9D-0DBE825D0C11}" type="presParOf" srcId="{B83A14E7-5779-4DCD-BA05-F567E733DE3B}" destId="{2027AE42-8045-46EF-AD01-2D25AF8FDF36}" srcOrd="2" destOrd="0" presId="urn:microsoft.com/office/officeart/2018/2/layout/IconLabelList"/>
    <dgm:cxn modelId="{97735D74-EEF1-497D-A46D-D47C6C170EC9}" type="presParOf" srcId="{D8177918-1B02-40C9-ABA7-A9F8C3F50E39}" destId="{42BCFA12-9264-4CD4-A73D-B1A28F9EB7F4}" srcOrd="3" destOrd="0" presId="urn:microsoft.com/office/officeart/2018/2/layout/IconLabelList"/>
    <dgm:cxn modelId="{D8F90609-7ECA-4DFD-90C9-BA5936593902}" type="presParOf" srcId="{D8177918-1B02-40C9-ABA7-A9F8C3F50E39}" destId="{BAF273A4-1C27-4168-BA0E-4214ED71DF8D}" srcOrd="4" destOrd="0" presId="urn:microsoft.com/office/officeart/2018/2/layout/IconLabelList"/>
    <dgm:cxn modelId="{8777F807-2E08-4354-8533-A20A6187B5DA}" type="presParOf" srcId="{BAF273A4-1C27-4168-BA0E-4214ED71DF8D}" destId="{3FBF21B3-9F60-42F8-AED6-4BE80D3F3264}" srcOrd="0" destOrd="0" presId="urn:microsoft.com/office/officeart/2018/2/layout/IconLabelList"/>
    <dgm:cxn modelId="{001B471F-55DB-479A-877C-91E8F25FCA18}" type="presParOf" srcId="{BAF273A4-1C27-4168-BA0E-4214ED71DF8D}" destId="{84B9EBD1-F14E-400C-8C30-D31D4408C03D}" srcOrd="1" destOrd="0" presId="urn:microsoft.com/office/officeart/2018/2/layout/IconLabelList"/>
    <dgm:cxn modelId="{A11CDC54-8F5B-48FE-9CA2-72EA82A5D160}" type="presParOf" srcId="{BAF273A4-1C27-4168-BA0E-4214ED71DF8D}" destId="{1D1CEDD3-1098-4AF3-AB69-3A72B014D15E}" srcOrd="2" destOrd="0" presId="urn:microsoft.com/office/officeart/2018/2/layout/IconLabelList"/>
    <dgm:cxn modelId="{F6166D0A-7EEE-4334-AE3F-4FD54ABC289B}" type="presParOf" srcId="{D8177918-1B02-40C9-ABA7-A9F8C3F50E39}" destId="{CE3B7A60-3CA5-4865-BE43-207754D1A9F1}" srcOrd="5" destOrd="0" presId="urn:microsoft.com/office/officeart/2018/2/layout/IconLabelList"/>
    <dgm:cxn modelId="{B202FB30-2174-4E2E-BA91-FE4850263EC7}" type="presParOf" srcId="{D8177918-1B02-40C9-ABA7-A9F8C3F50E39}" destId="{8231B60D-63F4-4527-84F4-D2FC7D66DE37}" srcOrd="6" destOrd="0" presId="urn:microsoft.com/office/officeart/2018/2/layout/IconLabelList"/>
    <dgm:cxn modelId="{D9F56055-953C-42DB-9151-ABD11C251FD3}" type="presParOf" srcId="{8231B60D-63F4-4527-84F4-D2FC7D66DE37}" destId="{6D6AC89A-064A-4E0E-A5C5-B453A02C0EF2}" srcOrd="0" destOrd="0" presId="urn:microsoft.com/office/officeart/2018/2/layout/IconLabelList"/>
    <dgm:cxn modelId="{A5A5073D-AB9C-4CA6-9ADD-4031768345FD}" type="presParOf" srcId="{8231B60D-63F4-4527-84F4-D2FC7D66DE37}" destId="{35492085-16B1-45E2-8061-F15DE55D5F96}" srcOrd="1" destOrd="0" presId="urn:microsoft.com/office/officeart/2018/2/layout/IconLabelList"/>
    <dgm:cxn modelId="{2DE9E35E-9D6A-4112-91D1-A5A4EEF615CD}" type="presParOf" srcId="{8231B60D-63F4-4527-84F4-D2FC7D66DE37}" destId="{F94F519A-05F8-466C-ACE4-3D7BFEFDC93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939B82-EBD4-4542-B7C6-A820C189C2D0}"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D4AA444-0F91-4F9B-BFE1-B5FA2B5A06B8}">
      <dgm:prSet custT="1"/>
      <dgm:spPr/>
      <dgm:t>
        <a:bodyPr/>
        <a:lstStyle/>
        <a:p>
          <a:pPr>
            <a:defRPr cap="all"/>
          </a:pPr>
          <a:r>
            <a:rPr lang="en-GB" sz="2400" b="1" dirty="0"/>
            <a:t>Plan ahead</a:t>
          </a:r>
          <a:endParaRPr lang="en-US" sz="2400" dirty="0"/>
        </a:p>
      </dgm:t>
    </dgm:pt>
    <dgm:pt modelId="{9356A5F5-E770-416A-8B1E-24AAD3E8EE80}" type="parTrans" cxnId="{D9524FC5-B76F-4E19-93C5-E1D6892FF1FB}">
      <dgm:prSet/>
      <dgm:spPr/>
      <dgm:t>
        <a:bodyPr/>
        <a:lstStyle/>
        <a:p>
          <a:endParaRPr lang="en-US"/>
        </a:p>
      </dgm:t>
    </dgm:pt>
    <dgm:pt modelId="{9DE02D6D-727C-40CD-A2FE-C311F73852D4}" type="sibTrans" cxnId="{D9524FC5-B76F-4E19-93C5-E1D6892FF1FB}">
      <dgm:prSet/>
      <dgm:spPr/>
      <dgm:t>
        <a:bodyPr/>
        <a:lstStyle/>
        <a:p>
          <a:endParaRPr lang="en-US"/>
        </a:p>
      </dgm:t>
    </dgm:pt>
    <dgm:pt modelId="{7A907E78-A053-47A4-B856-E1BF14062935}">
      <dgm:prSet/>
      <dgm:spPr/>
      <dgm:t>
        <a:bodyPr/>
        <a:lstStyle/>
        <a:p>
          <a:pPr>
            <a:defRPr cap="all"/>
          </a:pPr>
          <a:endParaRPr lang="en-US" dirty="0"/>
        </a:p>
      </dgm:t>
    </dgm:pt>
    <dgm:pt modelId="{C4C33BF5-9525-4E78-B77C-1AD89CB82C5B}" type="parTrans" cxnId="{62E2F8EB-6066-41BF-898D-1C38DE5F2ADD}">
      <dgm:prSet/>
      <dgm:spPr/>
      <dgm:t>
        <a:bodyPr/>
        <a:lstStyle/>
        <a:p>
          <a:endParaRPr lang="en-US"/>
        </a:p>
      </dgm:t>
    </dgm:pt>
    <dgm:pt modelId="{4EA6BDFA-8456-43D2-9EE7-FE9F1E858DD9}" type="sibTrans" cxnId="{62E2F8EB-6066-41BF-898D-1C38DE5F2ADD}">
      <dgm:prSet/>
      <dgm:spPr/>
      <dgm:t>
        <a:bodyPr/>
        <a:lstStyle/>
        <a:p>
          <a:endParaRPr lang="en-US"/>
        </a:p>
      </dgm:t>
    </dgm:pt>
    <dgm:pt modelId="{FF0570F5-64A3-45C3-98AE-F9E1A3B5C788}">
      <dgm:prSet/>
      <dgm:spPr/>
      <dgm:t>
        <a:bodyPr/>
        <a:lstStyle/>
        <a:p>
          <a:pPr>
            <a:defRPr cap="all"/>
          </a:pPr>
          <a:r>
            <a:rPr lang="en-US" b="0" i="0" dirty="0"/>
            <a:t>.</a:t>
          </a:r>
          <a:endParaRPr lang="en-US" dirty="0"/>
        </a:p>
      </dgm:t>
    </dgm:pt>
    <dgm:pt modelId="{521EF32B-3829-41F1-B91B-57CBBD11E8B3}" type="parTrans" cxnId="{9375D354-1023-4B81-8676-9E5418BC2335}">
      <dgm:prSet/>
      <dgm:spPr/>
      <dgm:t>
        <a:bodyPr/>
        <a:lstStyle/>
        <a:p>
          <a:endParaRPr lang="en-US"/>
        </a:p>
      </dgm:t>
    </dgm:pt>
    <dgm:pt modelId="{5C094AF6-CDC8-41D0-A022-7C01B05802C2}" type="sibTrans" cxnId="{9375D354-1023-4B81-8676-9E5418BC2335}">
      <dgm:prSet/>
      <dgm:spPr/>
      <dgm:t>
        <a:bodyPr/>
        <a:lstStyle/>
        <a:p>
          <a:endParaRPr lang="en-US"/>
        </a:p>
      </dgm:t>
    </dgm:pt>
    <dgm:pt modelId="{10B34747-B435-419B-8B3C-891385104CB7}" type="pres">
      <dgm:prSet presAssocID="{1A939B82-EBD4-4542-B7C6-A820C189C2D0}" presName="root" presStyleCnt="0">
        <dgm:presLayoutVars>
          <dgm:dir/>
          <dgm:resizeHandles val="exact"/>
        </dgm:presLayoutVars>
      </dgm:prSet>
      <dgm:spPr/>
    </dgm:pt>
    <dgm:pt modelId="{03F94529-471E-4DB1-AF8E-1D0C688A156E}" type="pres">
      <dgm:prSet presAssocID="{3D4AA444-0F91-4F9B-BFE1-B5FA2B5A06B8}" presName="compNode" presStyleCnt="0"/>
      <dgm:spPr/>
    </dgm:pt>
    <dgm:pt modelId="{32D82BC8-6FD5-4317-91E0-52552920FDBA}" type="pres">
      <dgm:prSet presAssocID="{3D4AA444-0F91-4F9B-BFE1-B5FA2B5A06B8}" presName="iconBgRect" presStyleLbl="bgShp" presStyleIdx="0" presStyleCnt="3" custLinFactNeighborY="-29571"/>
      <dgm:spPr/>
    </dgm:pt>
    <dgm:pt modelId="{AEFE5FB0-1719-4B7F-9DD0-12B9502245AF}" type="pres">
      <dgm:prSet presAssocID="{3D4AA444-0F91-4F9B-BFE1-B5FA2B5A06B8}" presName="iconRect" presStyleLbl="node1" presStyleIdx="0" presStyleCnt="3" custLinFactNeighborX="959" custLinFactNeighborY="-5153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CD454367-4D7F-462E-94B4-BEBDA22C297F}" type="pres">
      <dgm:prSet presAssocID="{3D4AA444-0F91-4F9B-BFE1-B5FA2B5A06B8}" presName="spaceRect" presStyleCnt="0"/>
      <dgm:spPr/>
    </dgm:pt>
    <dgm:pt modelId="{CEDCBFDB-EA45-4F6E-B79E-9386EE2895A6}" type="pres">
      <dgm:prSet presAssocID="{3D4AA444-0F91-4F9B-BFE1-B5FA2B5A06B8}" presName="textRect" presStyleLbl="revTx" presStyleIdx="0" presStyleCnt="3" custLinFactY="-12773" custLinFactNeighborX="824" custLinFactNeighborY="-100000">
        <dgm:presLayoutVars>
          <dgm:chMax val="1"/>
          <dgm:chPref val="1"/>
        </dgm:presLayoutVars>
      </dgm:prSet>
      <dgm:spPr/>
    </dgm:pt>
    <dgm:pt modelId="{2C216AD9-3290-4106-8BB5-203349893706}" type="pres">
      <dgm:prSet presAssocID="{9DE02D6D-727C-40CD-A2FE-C311F73852D4}" presName="sibTrans" presStyleCnt="0"/>
      <dgm:spPr/>
    </dgm:pt>
    <dgm:pt modelId="{4312A71E-879B-4F2A-A16D-2E80CCA76A2A}" type="pres">
      <dgm:prSet presAssocID="{7A907E78-A053-47A4-B856-E1BF14062935}" presName="compNode" presStyleCnt="0"/>
      <dgm:spPr/>
    </dgm:pt>
    <dgm:pt modelId="{C84B9790-89E6-4850-92F7-C2AFE3844CBC}" type="pres">
      <dgm:prSet presAssocID="{7A907E78-A053-47A4-B856-E1BF14062935}" presName="iconBgRect" presStyleLbl="bgShp" presStyleIdx="1" presStyleCnt="3" custLinFactNeighborX="-3876" custLinFactNeighborY="-29571"/>
      <dgm:spPr/>
    </dgm:pt>
    <dgm:pt modelId="{916394AD-9A51-4CA8-BE14-AA902C8EA0AC}" type="pres">
      <dgm:prSet presAssocID="{7A907E78-A053-47A4-B856-E1BF14062935}" presName="iconRect" presStyleLbl="node1" presStyleIdx="1" presStyleCnt="3" custLinFactNeighborX="-6716" custLinFactNeighborY="-4706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A3C1862F-F6D2-4852-B3C9-31210055D181}" type="pres">
      <dgm:prSet presAssocID="{7A907E78-A053-47A4-B856-E1BF14062935}" presName="spaceRect" presStyleCnt="0"/>
      <dgm:spPr/>
    </dgm:pt>
    <dgm:pt modelId="{96ACBC36-06EA-487D-BD67-64AFE1B68276}" type="pres">
      <dgm:prSet presAssocID="{7A907E78-A053-47A4-B856-E1BF14062935}" presName="textRect" presStyleLbl="revTx" presStyleIdx="1" presStyleCnt="3">
        <dgm:presLayoutVars>
          <dgm:chMax val="1"/>
          <dgm:chPref val="1"/>
        </dgm:presLayoutVars>
      </dgm:prSet>
      <dgm:spPr/>
    </dgm:pt>
    <dgm:pt modelId="{D1F9B94A-7757-4690-824A-8537E9F7D4F1}" type="pres">
      <dgm:prSet presAssocID="{4EA6BDFA-8456-43D2-9EE7-FE9F1E858DD9}" presName="sibTrans" presStyleCnt="0"/>
      <dgm:spPr/>
    </dgm:pt>
    <dgm:pt modelId="{698204CA-72BD-4173-BB17-1F71560A1BCB}" type="pres">
      <dgm:prSet presAssocID="{FF0570F5-64A3-45C3-98AE-F9E1A3B5C788}" presName="compNode" presStyleCnt="0"/>
      <dgm:spPr/>
    </dgm:pt>
    <dgm:pt modelId="{3123BC4F-4DAC-4F27-96EC-2BCA8C6A5D18}" type="pres">
      <dgm:prSet presAssocID="{FF0570F5-64A3-45C3-98AE-F9E1A3B5C788}" presName="iconBgRect" presStyleLbl="bgShp" presStyleIdx="2" presStyleCnt="3" custLinFactNeighborX="4954" custLinFactNeighborY="-27457"/>
      <dgm:spPr/>
    </dgm:pt>
    <dgm:pt modelId="{50CBB622-8BF1-485C-9710-A984A2A88513}" type="pres">
      <dgm:prSet presAssocID="{FF0570F5-64A3-45C3-98AE-F9E1A3B5C788}" presName="iconRect" presStyleLbl="node1" presStyleIdx="2" presStyleCnt="3" custLinFactNeighborX="12472" custLinFactNeighborY="-3491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rain"/>
        </a:ext>
      </dgm:extLst>
    </dgm:pt>
    <dgm:pt modelId="{8C302509-5323-4F39-83BE-B1F70133B67A}" type="pres">
      <dgm:prSet presAssocID="{FF0570F5-64A3-45C3-98AE-F9E1A3B5C788}" presName="spaceRect" presStyleCnt="0"/>
      <dgm:spPr/>
    </dgm:pt>
    <dgm:pt modelId="{21770EAE-D0EE-4C99-A8AC-D98F0E25A62E}" type="pres">
      <dgm:prSet presAssocID="{FF0570F5-64A3-45C3-98AE-F9E1A3B5C788}" presName="textRect" presStyleLbl="revTx" presStyleIdx="2" presStyleCnt="3" custLinFactX="17529" custLinFactNeighborX="100000" custLinFactNeighborY="18822">
        <dgm:presLayoutVars>
          <dgm:chMax val="1"/>
          <dgm:chPref val="1"/>
        </dgm:presLayoutVars>
      </dgm:prSet>
      <dgm:spPr/>
    </dgm:pt>
  </dgm:ptLst>
  <dgm:cxnLst>
    <dgm:cxn modelId="{706BF24C-4734-4012-865D-387B6604E6FA}" type="presOf" srcId="{FF0570F5-64A3-45C3-98AE-F9E1A3B5C788}" destId="{21770EAE-D0EE-4C99-A8AC-D98F0E25A62E}" srcOrd="0" destOrd="0" presId="urn:microsoft.com/office/officeart/2018/5/layout/IconCircleLabelList"/>
    <dgm:cxn modelId="{4E558874-1980-4ADF-8946-C1F4292AA59A}" type="presOf" srcId="{1A939B82-EBD4-4542-B7C6-A820C189C2D0}" destId="{10B34747-B435-419B-8B3C-891385104CB7}" srcOrd="0" destOrd="0" presId="urn:microsoft.com/office/officeart/2018/5/layout/IconCircleLabelList"/>
    <dgm:cxn modelId="{9375D354-1023-4B81-8676-9E5418BC2335}" srcId="{1A939B82-EBD4-4542-B7C6-A820C189C2D0}" destId="{FF0570F5-64A3-45C3-98AE-F9E1A3B5C788}" srcOrd="2" destOrd="0" parTransId="{521EF32B-3829-41F1-B91B-57CBBD11E8B3}" sibTransId="{5C094AF6-CDC8-41D0-A022-7C01B05802C2}"/>
    <dgm:cxn modelId="{E1282A97-4AD6-4059-B396-FF0DFD182843}" type="presOf" srcId="{7A907E78-A053-47A4-B856-E1BF14062935}" destId="{96ACBC36-06EA-487D-BD67-64AFE1B68276}" srcOrd="0" destOrd="0" presId="urn:microsoft.com/office/officeart/2018/5/layout/IconCircleLabelList"/>
    <dgm:cxn modelId="{D9524FC5-B76F-4E19-93C5-E1D6892FF1FB}" srcId="{1A939B82-EBD4-4542-B7C6-A820C189C2D0}" destId="{3D4AA444-0F91-4F9B-BFE1-B5FA2B5A06B8}" srcOrd="0" destOrd="0" parTransId="{9356A5F5-E770-416A-8B1E-24AAD3E8EE80}" sibTransId="{9DE02D6D-727C-40CD-A2FE-C311F73852D4}"/>
    <dgm:cxn modelId="{62E2F8EB-6066-41BF-898D-1C38DE5F2ADD}" srcId="{1A939B82-EBD4-4542-B7C6-A820C189C2D0}" destId="{7A907E78-A053-47A4-B856-E1BF14062935}" srcOrd="1" destOrd="0" parTransId="{C4C33BF5-9525-4E78-B77C-1AD89CB82C5B}" sibTransId="{4EA6BDFA-8456-43D2-9EE7-FE9F1E858DD9}"/>
    <dgm:cxn modelId="{DDC714FC-F060-46C7-A518-DE767BC18F25}" type="presOf" srcId="{3D4AA444-0F91-4F9B-BFE1-B5FA2B5A06B8}" destId="{CEDCBFDB-EA45-4F6E-B79E-9386EE2895A6}" srcOrd="0" destOrd="0" presId="urn:microsoft.com/office/officeart/2018/5/layout/IconCircleLabelList"/>
    <dgm:cxn modelId="{41DCE2FC-0E42-44FD-A11B-857D78E1EEBE}" type="presParOf" srcId="{10B34747-B435-419B-8B3C-891385104CB7}" destId="{03F94529-471E-4DB1-AF8E-1D0C688A156E}" srcOrd="0" destOrd="0" presId="urn:microsoft.com/office/officeart/2018/5/layout/IconCircleLabelList"/>
    <dgm:cxn modelId="{5AA6822A-011E-49A7-8830-FD361F3C87A3}" type="presParOf" srcId="{03F94529-471E-4DB1-AF8E-1D0C688A156E}" destId="{32D82BC8-6FD5-4317-91E0-52552920FDBA}" srcOrd="0" destOrd="0" presId="urn:microsoft.com/office/officeart/2018/5/layout/IconCircleLabelList"/>
    <dgm:cxn modelId="{BDAB61D0-7447-4375-8C26-9FFAA1C71A85}" type="presParOf" srcId="{03F94529-471E-4DB1-AF8E-1D0C688A156E}" destId="{AEFE5FB0-1719-4B7F-9DD0-12B9502245AF}" srcOrd="1" destOrd="0" presId="urn:microsoft.com/office/officeart/2018/5/layout/IconCircleLabelList"/>
    <dgm:cxn modelId="{C41E780D-719A-4C17-A511-1C4FB14721C3}" type="presParOf" srcId="{03F94529-471E-4DB1-AF8E-1D0C688A156E}" destId="{CD454367-4D7F-462E-94B4-BEBDA22C297F}" srcOrd="2" destOrd="0" presId="urn:microsoft.com/office/officeart/2018/5/layout/IconCircleLabelList"/>
    <dgm:cxn modelId="{09EDEB97-605F-46E9-900B-42891ABF2176}" type="presParOf" srcId="{03F94529-471E-4DB1-AF8E-1D0C688A156E}" destId="{CEDCBFDB-EA45-4F6E-B79E-9386EE2895A6}" srcOrd="3" destOrd="0" presId="urn:microsoft.com/office/officeart/2018/5/layout/IconCircleLabelList"/>
    <dgm:cxn modelId="{0976BD8F-9B5E-4987-B5A3-B1CEF682772D}" type="presParOf" srcId="{10B34747-B435-419B-8B3C-891385104CB7}" destId="{2C216AD9-3290-4106-8BB5-203349893706}" srcOrd="1" destOrd="0" presId="urn:microsoft.com/office/officeart/2018/5/layout/IconCircleLabelList"/>
    <dgm:cxn modelId="{F869CD87-0A65-4363-BC74-78C1919A7856}" type="presParOf" srcId="{10B34747-B435-419B-8B3C-891385104CB7}" destId="{4312A71E-879B-4F2A-A16D-2E80CCA76A2A}" srcOrd="2" destOrd="0" presId="urn:microsoft.com/office/officeart/2018/5/layout/IconCircleLabelList"/>
    <dgm:cxn modelId="{06256AC8-A7CE-4CE0-89F1-06F298D1BD48}" type="presParOf" srcId="{4312A71E-879B-4F2A-A16D-2E80CCA76A2A}" destId="{C84B9790-89E6-4850-92F7-C2AFE3844CBC}" srcOrd="0" destOrd="0" presId="urn:microsoft.com/office/officeart/2018/5/layout/IconCircleLabelList"/>
    <dgm:cxn modelId="{F1CF585F-99F2-48A4-B71D-40E9DDBDF318}" type="presParOf" srcId="{4312A71E-879B-4F2A-A16D-2E80CCA76A2A}" destId="{916394AD-9A51-4CA8-BE14-AA902C8EA0AC}" srcOrd="1" destOrd="0" presId="urn:microsoft.com/office/officeart/2018/5/layout/IconCircleLabelList"/>
    <dgm:cxn modelId="{D728DAAF-C371-4C66-8A54-83D31EB70E55}" type="presParOf" srcId="{4312A71E-879B-4F2A-A16D-2E80CCA76A2A}" destId="{A3C1862F-F6D2-4852-B3C9-31210055D181}" srcOrd="2" destOrd="0" presId="urn:microsoft.com/office/officeart/2018/5/layout/IconCircleLabelList"/>
    <dgm:cxn modelId="{BAB50D68-B9F0-4F8D-B31E-D299381C2978}" type="presParOf" srcId="{4312A71E-879B-4F2A-A16D-2E80CCA76A2A}" destId="{96ACBC36-06EA-487D-BD67-64AFE1B68276}" srcOrd="3" destOrd="0" presId="urn:microsoft.com/office/officeart/2018/5/layout/IconCircleLabelList"/>
    <dgm:cxn modelId="{AB1AFEF6-4A1D-4FDA-AAFA-78B502A9D04B}" type="presParOf" srcId="{10B34747-B435-419B-8B3C-891385104CB7}" destId="{D1F9B94A-7757-4690-824A-8537E9F7D4F1}" srcOrd="3" destOrd="0" presId="urn:microsoft.com/office/officeart/2018/5/layout/IconCircleLabelList"/>
    <dgm:cxn modelId="{25DADE6D-5A52-44B3-82A5-5EDAC7CACFCB}" type="presParOf" srcId="{10B34747-B435-419B-8B3C-891385104CB7}" destId="{698204CA-72BD-4173-BB17-1F71560A1BCB}" srcOrd="4" destOrd="0" presId="urn:microsoft.com/office/officeart/2018/5/layout/IconCircleLabelList"/>
    <dgm:cxn modelId="{8EC7CCB9-0AE8-4FE2-BC4B-55932A967EC1}" type="presParOf" srcId="{698204CA-72BD-4173-BB17-1F71560A1BCB}" destId="{3123BC4F-4DAC-4F27-96EC-2BCA8C6A5D18}" srcOrd="0" destOrd="0" presId="urn:microsoft.com/office/officeart/2018/5/layout/IconCircleLabelList"/>
    <dgm:cxn modelId="{FD6B07EA-06C3-49B3-B917-005AF5428067}" type="presParOf" srcId="{698204CA-72BD-4173-BB17-1F71560A1BCB}" destId="{50CBB622-8BF1-485C-9710-A984A2A88513}" srcOrd="1" destOrd="0" presId="urn:microsoft.com/office/officeart/2018/5/layout/IconCircleLabelList"/>
    <dgm:cxn modelId="{9A5FF7C6-9546-4442-81D4-DE3CADDF72FE}" type="presParOf" srcId="{698204CA-72BD-4173-BB17-1F71560A1BCB}" destId="{8C302509-5323-4F39-83BE-B1F70133B67A}" srcOrd="2" destOrd="0" presId="urn:microsoft.com/office/officeart/2018/5/layout/IconCircleLabelList"/>
    <dgm:cxn modelId="{37D8EB4A-C46B-412B-84FB-53C195D228EA}" type="presParOf" srcId="{698204CA-72BD-4173-BB17-1F71560A1BCB}" destId="{21770EAE-D0EE-4C99-A8AC-D98F0E25A62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41B37-70F6-404B-A1CA-EF6296223E4D}">
      <dsp:nvSpPr>
        <dsp:cNvPr id="0" name=""/>
        <dsp:cNvSpPr/>
      </dsp:nvSpPr>
      <dsp:spPr>
        <a:xfrm>
          <a:off x="200759" y="1198167"/>
          <a:ext cx="1166666" cy="10598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49B972-1B87-48AA-9481-D1165E7F82F3}">
      <dsp:nvSpPr>
        <dsp:cNvPr id="0" name=""/>
        <dsp:cNvSpPr/>
      </dsp:nvSpPr>
      <dsp:spPr>
        <a:xfrm>
          <a:off x="3624" y="2426530"/>
          <a:ext cx="1560937" cy="117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GB" sz="2000" b="0" kern="1200" dirty="0"/>
            <a:t>Stay in groups where possible</a:t>
          </a:r>
          <a:endParaRPr lang="en-US" sz="2000" b="0" kern="1200" dirty="0"/>
        </a:p>
      </dsp:txBody>
      <dsp:txXfrm>
        <a:off x="3624" y="2426530"/>
        <a:ext cx="1560937" cy="1177488"/>
      </dsp:txXfrm>
    </dsp:sp>
    <dsp:sp modelId="{D7688CDD-6521-4522-978A-D649E90B7A1B}">
      <dsp:nvSpPr>
        <dsp:cNvPr id="0" name=""/>
        <dsp:cNvSpPr/>
      </dsp:nvSpPr>
      <dsp:spPr>
        <a:xfrm>
          <a:off x="2099810" y="1185838"/>
          <a:ext cx="1036767" cy="11091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27AE42-8045-46EF-AD01-2D25AF8FDF36}">
      <dsp:nvSpPr>
        <dsp:cNvPr id="0" name=""/>
        <dsp:cNvSpPr/>
      </dsp:nvSpPr>
      <dsp:spPr>
        <a:xfrm>
          <a:off x="1837725" y="2438860"/>
          <a:ext cx="1560937" cy="117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b="0" i="0" kern="1200" dirty="0"/>
            <a:t>Try to walk with other people that you know; safety in numbers is key when it comes to walking in the dark.</a:t>
          </a:r>
          <a:endParaRPr lang="en-US" sz="1600" kern="1200" dirty="0"/>
        </a:p>
      </dsp:txBody>
      <dsp:txXfrm>
        <a:off x="1837725" y="2438860"/>
        <a:ext cx="1560937" cy="1177488"/>
      </dsp:txXfrm>
    </dsp:sp>
    <dsp:sp modelId="{3FBF21B3-9F60-42F8-AED6-4BE80D3F3264}">
      <dsp:nvSpPr>
        <dsp:cNvPr id="0" name=""/>
        <dsp:cNvSpPr/>
      </dsp:nvSpPr>
      <dsp:spPr>
        <a:xfrm>
          <a:off x="3898562" y="1175393"/>
          <a:ext cx="1107466" cy="11509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1CEDD3-1098-4AF3-AB69-3A72B014D15E}">
      <dsp:nvSpPr>
        <dsp:cNvPr id="0" name=""/>
        <dsp:cNvSpPr/>
      </dsp:nvSpPr>
      <dsp:spPr>
        <a:xfrm>
          <a:off x="3671827" y="2449305"/>
          <a:ext cx="1560937" cy="1177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GB" sz="2000" b="0" kern="1200" dirty="0"/>
            <a:t>Know your route </a:t>
          </a:r>
          <a:endParaRPr lang="en-US" sz="2000" b="0" kern="1200" dirty="0"/>
        </a:p>
      </dsp:txBody>
      <dsp:txXfrm>
        <a:off x="3671827" y="2449305"/>
        <a:ext cx="1560937" cy="1177488"/>
      </dsp:txXfrm>
    </dsp:sp>
    <dsp:sp modelId="{6D6AC89A-064A-4E0E-A5C5-B453A02C0EF2}">
      <dsp:nvSpPr>
        <dsp:cNvPr id="0" name=""/>
        <dsp:cNvSpPr/>
      </dsp:nvSpPr>
      <dsp:spPr>
        <a:xfrm>
          <a:off x="7204754" y="1218969"/>
          <a:ext cx="1271783" cy="10573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4F519A-05F8-466C-ACE4-3D7BFEFDC936}">
      <dsp:nvSpPr>
        <dsp:cNvPr id="0" name=""/>
        <dsp:cNvSpPr/>
      </dsp:nvSpPr>
      <dsp:spPr>
        <a:xfrm>
          <a:off x="5505928" y="2486422"/>
          <a:ext cx="4669435" cy="10967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0" i="0" kern="1200" dirty="0"/>
            <a:t>Be sure to know where you’re going.  </a:t>
          </a:r>
        </a:p>
        <a:p>
          <a:pPr marL="0" lvl="0" indent="0" algn="ctr" defTabSz="622300">
            <a:lnSpc>
              <a:spcPct val="100000"/>
            </a:lnSpc>
            <a:spcBef>
              <a:spcPct val="0"/>
            </a:spcBef>
            <a:spcAft>
              <a:spcPct val="35000"/>
            </a:spcAft>
            <a:buNone/>
          </a:pPr>
          <a:r>
            <a:rPr lang="en-US" sz="1400" b="0" i="0" kern="1200" dirty="0"/>
            <a:t>Plan your route ahead by using </a:t>
          </a:r>
          <a:r>
            <a:rPr lang="en-US" sz="1400" b="0" i="0" kern="1200" dirty="0">
              <a:hlinkClick xmlns:r="http://schemas.openxmlformats.org/officeDocument/2006/relationships" r:id="rId9"/>
            </a:rPr>
            <a:t>google maps</a:t>
          </a:r>
          <a:r>
            <a:rPr lang="en-US" sz="1400" b="0" i="0" kern="1200" dirty="0"/>
            <a:t> or other route planning apps. </a:t>
          </a:r>
        </a:p>
        <a:p>
          <a:pPr marL="0" lvl="0" indent="0" algn="ctr" defTabSz="622300">
            <a:lnSpc>
              <a:spcPct val="100000"/>
            </a:lnSpc>
            <a:spcBef>
              <a:spcPct val="0"/>
            </a:spcBef>
            <a:spcAft>
              <a:spcPct val="35000"/>
            </a:spcAft>
            <a:buNone/>
          </a:pPr>
          <a:r>
            <a:rPr lang="en-US" sz="1400" b="0" i="0" kern="1200" dirty="0"/>
            <a:t>Stick to well-lit areas, use main roads and pedestrian areas. </a:t>
          </a:r>
        </a:p>
        <a:p>
          <a:pPr marL="0" lvl="0" indent="0" algn="ctr" defTabSz="622300">
            <a:lnSpc>
              <a:spcPct val="100000"/>
            </a:lnSpc>
            <a:spcBef>
              <a:spcPct val="0"/>
            </a:spcBef>
            <a:spcAft>
              <a:spcPct val="35000"/>
            </a:spcAft>
            <a:buNone/>
          </a:pPr>
          <a:r>
            <a:rPr lang="en-US" sz="1400" b="0" i="0" kern="1200" dirty="0"/>
            <a:t>Avoid short cuts, alleyways, parks and wasteland. </a:t>
          </a:r>
        </a:p>
        <a:p>
          <a:pPr marL="0" lvl="0" indent="0" algn="ctr" defTabSz="622300">
            <a:lnSpc>
              <a:spcPct val="100000"/>
            </a:lnSpc>
            <a:spcBef>
              <a:spcPct val="0"/>
            </a:spcBef>
            <a:spcAft>
              <a:spcPct val="35000"/>
            </a:spcAft>
            <a:buNone/>
          </a:pPr>
          <a:r>
            <a:rPr lang="en-US" sz="1400" b="0" i="0" kern="1200" dirty="0"/>
            <a:t>Walk along the pavement facing oncoming traffic but keep back from the curb and keep clear of recesses such as doorways.</a:t>
          </a:r>
          <a:endParaRPr lang="en-US" sz="1400" kern="1200" dirty="0"/>
        </a:p>
      </dsp:txBody>
      <dsp:txXfrm>
        <a:off x="5505928" y="2486422"/>
        <a:ext cx="4669435" cy="10967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82BC8-6FD5-4317-91E0-52552920FDBA}">
      <dsp:nvSpPr>
        <dsp:cNvPr id="0" name=""/>
        <dsp:cNvSpPr/>
      </dsp:nvSpPr>
      <dsp:spPr>
        <a:xfrm>
          <a:off x="599695" y="197635"/>
          <a:ext cx="1612687" cy="16126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FE5FB0-1719-4B7F-9DD0-12B9502245AF}">
      <dsp:nvSpPr>
        <dsp:cNvPr id="0" name=""/>
        <dsp:cNvSpPr/>
      </dsp:nvSpPr>
      <dsp:spPr>
        <a:xfrm>
          <a:off x="952256" y="541322"/>
          <a:ext cx="925312" cy="9253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DCBFDB-EA45-4F6E-B79E-9386EE2895A6}">
      <dsp:nvSpPr>
        <dsp:cNvPr id="0" name=""/>
        <dsp:cNvSpPr/>
      </dsp:nvSpPr>
      <dsp:spPr>
        <a:xfrm>
          <a:off x="105948" y="1977557"/>
          <a:ext cx="264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en-GB" sz="2400" b="1" kern="1200" dirty="0"/>
            <a:t>Plan ahead</a:t>
          </a:r>
          <a:endParaRPr lang="en-US" sz="2400" kern="1200" dirty="0"/>
        </a:p>
      </dsp:txBody>
      <dsp:txXfrm>
        <a:off x="105948" y="1977557"/>
        <a:ext cx="2643750" cy="720000"/>
      </dsp:txXfrm>
    </dsp:sp>
    <dsp:sp modelId="{C84B9790-89E6-4850-92F7-C2AFE3844CBC}">
      <dsp:nvSpPr>
        <dsp:cNvPr id="0" name=""/>
        <dsp:cNvSpPr/>
      </dsp:nvSpPr>
      <dsp:spPr>
        <a:xfrm>
          <a:off x="3643593" y="197635"/>
          <a:ext cx="1612687" cy="161268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6394AD-9A51-4CA8-BE14-AA902C8EA0AC}">
      <dsp:nvSpPr>
        <dsp:cNvPr id="0" name=""/>
        <dsp:cNvSpPr/>
      </dsp:nvSpPr>
      <dsp:spPr>
        <a:xfrm>
          <a:off x="3987645" y="582675"/>
          <a:ext cx="925312" cy="9253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ACBC36-06EA-487D-BD67-64AFE1B68276}">
      <dsp:nvSpPr>
        <dsp:cNvPr id="0" name=""/>
        <dsp:cNvSpPr/>
      </dsp:nvSpPr>
      <dsp:spPr>
        <a:xfrm>
          <a:off x="3190570" y="2789523"/>
          <a:ext cx="264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90000"/>
            </a:lnSpc>
            <a:spcBef>
              <a:spcPct val="0"/>
            </a:spcBef>
            <a:spcAft>
              <a:spcPct val="35000"/>
            </a:spcAft>
            <a:buNone/>
            <a:defRPr cap="all"/>
          </a:pPr>
          <a:endParaRPr lang="en-US" sz="4000" kern="1200" dirty="0"/>
        </a:p>
      </dsp:txBody>
      <dsp:txXfrm>
        <a:off x="3190570" y="2789523"/>
        <a:ext cx="2643750" cy="720000"/>
      </dsp:txXfrm>
    </dsp:sp>
    <dsp:sp modelId="{3123BC4F-4DAC-4F27-96EC-2BCA8C6A5D18}">
      <dsp:nvSpPr>
        <dsp:cNvPr id="0" name=""/>
        <dsp:cNvSpPr/>
      </dsp:nvSpPr>
      <dsp:spPr>
        <a:xfrm>
          <a:off x="6892400" y="231727"/>
          <a:ext cx="1612687" cy="161268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CBB622-8BF1-485C-9710-A984A2A88513}">
      <dsp:nvSpPr>
        <dsp:cNvPr id="0" name=""/>
        <dsp:cNvSpPr/>
      </dsp:nvSpPr>
      <dsp:spPr>
        <a:xfrm>
          <a:off x="7271600" y="695137"/>
          <a:ext cx="925312" cy="9253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770EAE-D0EE-4C99-A8AC-D98F0E25A62E}">
      <dsp:nvSpPr>
        <dsp:cNvPr id="0" name=""/>
        <dsp:cNvSpPr/>
      </dsp:nvSpPr>
      <dsp:spPr>
        <a:xfrm>
          <a:off x="6381141" y="2925041"/>
          <a:ext cx="264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778000">
            <a:lnSpc>
              <a:spcPct val="90000"/>
            </a:lnSpc>
            <a:spcBef>
              <a:spcPct val="0"/>
            </a:spcBef>
            <a:spcAft>
              <a:spcPct val="35000"/>
            </a:spcAft>
            <a:buNone/>
            <a:defRPr cap="all"/>
          </a:pPr>
          <a:r>
            <a:rPr lang="en-US" sz="4000" b="0" i="0" kern="1200" dirty="0"/>
            <a:t>.</a:t>
          </a:r>
          <a:endParaRPr lang="en-US" sz="4000" kern="1200" dirty="0"/>
        </a:p>
      </dsp:txBody>
      <dsp:txXfrm>
        <a:off x="6381141" y="2925041"/>
        <a:ext cx="26437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21EA3-D489-464F-8CD4-F1D7F6382A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A11DF9-5121-4F4C-B09E-090498D8E7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46171C-DA05-4C87-872A-BB50CADFC6F2}"/>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5" name="Footer Placeholder 4">
            <a:extLst>
              <a:ext uri="{FF2B5EF4-FFF2-40B4-BE49-F238E27FC236}">
                <a16:creationId xmlns:a16="http://schemas.microsoft.com/office/drawing/2014/main" id="{FE8B3A69-537D-4534-B0FC-6BC9273DD1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1C97094-B3BD-4822-A723-EA75BE82DC8F}"/>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328751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1BBC-5811-4459-BBFE-89DDCEABD3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CDB022D-A648-4A1C-A756-EC10757BD1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25D4BF-C089-4701-B880-917A4194587B}"/>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5" name="Footer Placeholder 4">
            <a:extLst>
              <a:ext uri="{FF2B5EF4-FFF2-40B4-BE49-F238E27FC236}">
                <a16:creationId xmlns:a16="http://schemas.microsoft.com/office/drawing/2014/main" id="{218883FA-0E35-43C6-A640-3D09EB684E4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7E0F0F5-7E75-42B3-B2A4-EFCEDE8C7A30}"/>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31096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52BECE-6FA6-4851-A76D-940D18E67D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F69A01-E30E-418B-8E34-9BAE00AFEE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6E208B-AA7B-423B-BC05-A0A408228678}"/>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5" name="Footer Placeholder 4">
            <a:extLst>
              <a:ext uri="{FF2B5EF4-FFF2-40B4-BE49-F238E27FC236}">
                <a16:creationId xmlns:a16="http://schemas.microsoft.com/office/drawing/2014/main" id="{90634573-0FBC-4F7E-90C2-F643AA62635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6FD53A9-46AC-4356-A877-6111E0B91A1E}"/>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243362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C3CBB-AA6F-4AD0-A158-8426B683B7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412A55-3F38-4956-B78C-F4655B82AA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421944-D2F8-45CF-B64B-021DF6E7238E}"/>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5" name="Footer Placeholder 4">
            <a:extLst>
              <a:ext uri="{FF2B5EF4-FFF2-40B4-BE49-F238E27FC236}">
                <a16:creationId xmlns:a16="http://schemas.microsoft.com/office/drawing/2014/main" id="{271C1D04-E4D1-424E-A674-072C149F5FE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4BB4442-7761-4B93-A449-D552CDE18EA6}"/>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333604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D040F-0EDB-4398-BAAF-2A7FC086D4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CE83C0-286A-4BCA-B2AE-BA521FAD2F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6C1462-695D-46CF-AB1D-60A982F1F75F}"/>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5" name="Footer Placeholder 4">
            <a:extLst>
              <a:ext uri="{FF2B5EF4-FFF2-40B4-BE49-F238E27FC236}">
                <a16:creationId xmlns:a16="http://schemas.microsoft.com/office/drawing/2014/main" id="{DF1FF79F-8CD5-4B7D-B01B-689C7913DD9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4937F9B-7D1D-4C85-8582-2F0934C9D3DD}"/>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1008928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9B897-B7B4-41B4-83FB-F73521D02F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CE76C5-4A43-454A-B140-073E189195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87C74A-7A47-4A29-934E-0393586568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E0A630-879E-497C-ADF8-44CCFAE43C7C}"/>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6" name="Footer Placeholder 5">
            <a:extLst>
              <a:ext uri="{FF2B5EF4-FFF2-40B4-BE49-F238E27FC236}">
                <a16:creationId xmlns:a16="http://schemas.microsoft.com/office/drawing/2014/main" id="{014A1A1D-A547-4930-9815-F64AE79768C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73338B7-78C9-40BB-BB9B-2DA9380AB4FD}"/>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23317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6861F-4B00-4AE3-B2F3-EFC6D2D18A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4E524E-E448-4B5A-B65B-525E86B809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B9CE54-15E2-41FC-817A-4DFAF4B0D7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9FB70D-4590-42AA-9CA8-20280BEB70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16513B-AF61-42B7-A943-8A0B2A37E4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E6ADC6-B5B5-486B-A8EA-248580BEE167}"/>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8" name="Footer Placeholder 7">
            <a:extLst>
              <a:ext uri="{FF2B5EF4-FFF2-40B4-BE49-F238E27FC236}">
                <a16:creationId xmlns:a16="http://schemas.microsoft.com/office/drawing/2014/main" id="{EC9CD448-F0ED-4939-B891-C167DCC7DFD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2599CAD-DF47-4156-87D6-A17ED3FE8DE2}"/>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111614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3100D-60C8-43B5-BB87-B6F143512E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1740E5-4C6E-4BE3-AAA7-791EC5701256}"/>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4" name="Footer Placeholder 3">
            <a:extLst>
              <a:ext uri="{FF2B5EF4-FFF2-40B4-BE49-F238E27FC236}">
                <a16:creationId xmlns:a16="http://schemas.microsoft.com/office/drawing/2014/main" id="{3D73DF1E-162D-4761-816B-DD5F9F346FFB}"/>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EE85A57-D1B5-41E6-80B1-AE8A9B17F008}"/>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1472224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28AAE0-076A-48CA-BEAE-B368D2848656}"/>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3" name="Footer Placeholder 2">
            <a:extLst>
              <a:ext uri="{FF2B5EF4-FFF2-40B4-BE49-F238E27FC236}">
                <a16:creationId xmlns:a16="http://schemas.microsoft.com/office/drawing/2014/main" id="{648FA340-9926-41A8-9612-EC81A511EEE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902CF5F-04D1-40E4-8D40-E9DDDB1B4E56}"/>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194796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DCE9-625A-44B5-A3F0-2414C0011D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7D78A53-B430-4513-8EDF-FE98E90063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C1EEDAD-621C-4882-9ACD-7F2B60A595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3A4C3C-ED8E-40B8-81A8-F0EC4B7712D7}"/>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6" name="Footer Placeholder 5">
            <a:extLst>
              <a:ext uri="{FF2B5EF4-FFF2-40B4-BE49-F238E27FC236}">
                <a16:creationId xmlns:a16="http://schemas.microsoft.com/office/drawing/2014/main" id="{5DFDBD01-6797-448E-AD1C-3919C39BD63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FD5942A-2D89-40CC-A013-DE225F0FDCF2}"/>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3824803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F9FDE-9EFA-4463-B108-C05A4017C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4CA77F9-0626-494F-B066-2305C0C1D0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59C1A16-8C6C-48C2-82F5-7319AE3FCB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DBB1D-343F-4B09-845D-7517CC50CC21}"/>
              </a:ext>
            </a:extLst>
          </p:cNvPr>
          <p:cNvSpPr>
            <a:spLocks noGrp="1"/>
          </p:cNvSpPr>
          <p:nvPr>
            <p:ph type="dt" sz="half" idx="10"/>
          </p:nvPr>
        </p:nvSpPr>
        <p:spPr/>
        <p:txBody>
          <a:bodyPr/>
          <a:lstStyle/>
          <a:p>
            <a:fld id="{74C76CA1-B892-41A6-838D-96AC3B190081}" type="datetimeFigureOut">
              <a:rPr lang="en-GB" smtClean="0"/>
              <a:t>19/10/2021</a:t>
            </a:fld>
            <a:endParaRPr lang="en-GB" dirty="0"/>
          </a:p>
        </p:txBody>
      </p:sp>
      <p:sp>
        <p:nvSpPr>
          <p:cNvPr id="6" name="Footer Placeholder 5">
            <a:extLst>
              <a:ext uri="{FF2B5EF4-FFF2-40B4-BE49-F238E27FC236}">
                <a16:creationId xmlns:a16="http://schemas.microsoft.com/office/drawing/2014/main" id="{A291E707-6180-4CE0-8230-6A622EEF73B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3643A3B-1EDD-4557-A0DC-410444D33DAE}"/>
              </a:ext>
            </a:extLst>
          </p:cNvPr>
          <p:cNvSpPr>
            <a:spLocks noGrp="1"/>
          </p:cNvSpPr>
          <p:nvPr>
            <p:ph type="sldNum" sz="quarter" idx="12"/>
          </p:nvPr>
        </p:nvSpPr>
        <p:spPr/>
        <p:txBody>
          <a:bodyPr/>
          <a:lstStyle/>
          <a:p>
            <a:fld id="{8A756E62-2566-4056-A9CA-9209EBFCF3D9}" type="slidenum">
              <a:rPr lang="en-GB" smtClean="0"/>
              <a:t>‹#›</a:t>
            </a:fld>
            <a:endParaRPr lang="en-GB" dirty="0"/>
          </a:p>
        </p:txBody>
      </p:sp>
    </p:spTree>
    <p:extLst>
      <p:ext uri="{BB962C8B-B14F-4D97-AF65-F5344CB8AC3E}">
        <p14:creationId xmlns:p14="http://schemas.microsoft.com/office/powerpoint/2010/main" val="340231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65BA3C-B48A-4B5F-9052-B5F54DE446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EE40EC-FE9A-425F-8D5F-45646C263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B02C92-5647-47D1-A57D-3DDC6798CD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76CA1-B892-41A6-838D-96AC3B190081}" type="datetimeFigureOut">
              <a:rPr lang="en-GB" smtClean="0"/>
              <a:t>19/10/2021</a:t>
            </a:fld>
            <a:endParaRPr lang="en-GB" dirty="0"/>
          </a:p>
        </p:txBody>
      </p:sp>
      <p:sp>
        <p:nvSpPr>
          <p:cNvPr id="5" name="Footer Placeholder 4">
            <a:extLst>
              <a:ext uri="{FF2B5EF4-FFF2-40B4-BE49-F238E27FC236}">
                <a16:creationId xmlns:a16="http://schemas.microsoft.com/office/drawing/2014/main" id="{B17E1A30-E89F-4B54-B6D4-BE33CF94E1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FBF3C382-E250-4BBE-BE20-7B1567AA0B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56E62-2566-4056-A9CA-9209EBFCF3D9}" type="slidenum">
              <a:rPr lang="en-GB" smtClean="0"/>
              <a:t>‹#›</a:t>
            </a:fld>
            <a:endParaRPr lang="en-GB" dirty="0"/>
          </a:p>
        </p:txBody>
      </p:sp>
    </p:spTree>
    <p:extLst>
      <p:ext uri="{BB962C8B-B14F-4D97-AF65-F5344CB8AC3E}">
        <p14:creationId xmlns:p14="http://schemas.microsoft.com/office/powerpoint/2010/main" val="231704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E14A817-271E-4521-92D5-5E373E7EE537}"/>
              </a:ext>
            </a:extLst>
          </p:cNvPr>
          <p:cNvSpPr>
            <a:spLocks noGrp="1"/>
          </p:cNvSpPr>
          <p:nvPr>
            <p:ph type="ctrTitle"/>
          </p:nvPr>
        </p:nvSpPr>
        <p:spPr>
          <a:xfrm>
            <a:off x="1314824" y="735106"/>
            <a:ext cx="10053763" cy="2928470"/>
          </a:xfrm>
        </p:spPr>
        <p:txBody>
          <a:bodyPr anchor="b">
            <a:normAutofit/>
          </a:bodyPr>
          <a:lstStyle/>
          <a:p>
            <a:pPr algn="l"/>
            <a:r>
              <a:rPr lang="en-GB" sz="4800" dirty="0">
                <a:solidFill>
                  <a:srgbClr val="FFFFFF"/>
                </a:solidFill>
              </a:rPr>
              <a:t>Safety After Dark</a:t>
            </a:r>
          </a:p>
        </p:txBody>
      </p:sp>
      <p:sp>
        <p:nvSpPr>
          <p:cNvPr id="3" name="Subtitle 2">
            <a:extLst>
              <a:ext uri="{FF2B5EF4-FFF2-40B4-BE49-F238E27FC236}">
                <a16:creationId xmlns:a16="http://schemas.microsoft.com/office/drawing/2014/main" id="{1380473F-CE53-47E9-80A5-44FB187A043C}"/>
              </a:ext>
            </a:extLst>
          </p:cNvPr>
          <p:cNvSpPr>
            <a:spLocks noGrp="1"/>
          </p:cNvSpPr>
          <p:nvPr>
            <p:ph type="subTitle" idx="1"/>
          </p:nvPr>
        </p:nvSpPr>
        <p:spPr>
          <a:xfrm>
            <a:off x="1350682" y="4870824"/>
            <a:ext cx="10005951" cy="1458258"/>
          </a:xfrm>
        </p:spPr>
        <p:txBody>
          <a:bodyPr anchor="ctr">
            <a:normAutofit/>
          </a:bodyPr>
          <a:lstStyle/>
          <a:p>
            <a:pPr algn="l"/>
            <a:r>
              <a:rPr lang="en-GB" dirty="0"/>
              <a:t>By Headway Central Lancashire</a:t>
            </a:r>
          </a:p>
        </p:txBody>
      </p:sp>
      <p:pic>
        <p:nvPicPr>
          <p:cNvPr id="4" name="Picture 3">
            <a:extLst>
              <a:ext uri="{FF2B5EF4-FFF2-40B4-BE49-F238E27FC236}">
                <a16:creationId xmlns:a16="http://schemas.microsoft.com/office/drawing/2014/main" id="{E2067BDA-1903-434C-8B71-1CE375F99F5A}"/>
              </a:ext>
            </a:extLst>
          </p:cNvPr>
          <p:cNvPicPr>
            <a:picLocks noChangeAspect="1"/>
          </p:cNvPicPr>
          <p:nvPr/>
        </p:nvPicPr>
        <p:blipFill>
          <a:blip r:embed="rId2"/>
          <a:stretch>
            <a:fillRect/>
          </a:stretch>
        </p:blipFill>
        <p:spPr>
          <a:xfrm>
            <a:off x="5719347" y="4414093"/>
            <a:ext cx="6381750" cy="2381250"/>
          </a:xfrm>
          <a:prstGeom prst="rect">
            <a:avLst/>
          </a:prstGeom>
        </p:spPr>
      </p:pic>
      <p:pic>
        <p:nvPicPr>
          <p:cNvPr id="6" name="Picture 5" descr="Text&#10;&#10;Description automatically generated">
            <a:extLst>
              <a:ext uri="{FF2B5EF4-FFF2-40B4-BE49-F238E27FC236}">
                <a16:creationId xmlns:a16="http://schemas.microsoft.com/office/drawing/2014/main" id="{9F88C23D-BE28-4C98-AA77-CC6939486DF7}"/>
              </a:ext>
            </a:extLst>
          </p:cNvPr>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8395215" y="234576"/>
            <a:ext cx="3120637" cy="3429000"/>
          </a:xfrm>
          <a:prstGeom prst="rect">
            <a:avLst/>
          </a:prstGeom>
        </p:spPr>
      </p:pic>
    </p:spTree>
    <p:extLst>
      <p:ext uri="{BB962C8B-B14F-4D97-AF65-F5344CB8AC3E}">
        <p14:creationId xmlns:p14="http://schemas.microsoft.com/office/powerpoint/2010/main" val="412263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itle 1">
            <a:extLst>
              <a:ext uri="{FF2B5EF4-FFF2-40B4-BE49-F238E27FC236}">
                <a16:creationId xmlns:a16="http://schemas.microsoft.com/office/drawing/2014/main" id="{86D43680-38D6-4DBE-8039-C8B4A8ECF8A9}"/>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Aim</a:t>
            </a:r>
            <a:endParaRPr lang="en-GB" sz="4000" dirty="0">
              <a:solidFill>
                <a:srgbClr val="FFFFFF"/>
              </a:solidFill>
            </a:endParaRPr>
          </a:p>
        </p:txBody>
      </p:sp>
      <p:sp>
        <p:nvSpPr>
          <p:cNvPr id="3" name="Content Placeholder 2">
            <a:extLst>
              <a:ext uri="{FF2B5EF4-FFF2-40B4-BE49-F238E27FC236}">
                <a16:creationId xmlns:a16="http://schemas.microsoft.com/office/drawing/2014/main" id="{958FB7E0-0B22-4131-9AC7-4CE154546404}"/>
              </a:ext>
            </a:extLst>
          </p:cNvPr>
          <p:cNvSpPr>
            <a:spLocks noGrp="1"/>
          </p:cNvSpPr>
          <p:nvPr>
            <p:ph idx="1"/>
          </p:nvPr>
        </p:nvSpPr>
        <p:spPr>
          <a:xfrm>
            <a:off x="1222646" y="2490436"/>
            <a:ext cx="8649324" cy="3567173"/>
          </a:xfrm>
        </p:spPr>
        <p:txBody>
          <a:bodyPr anchor="ctr">
            <a:normAutofit/>
          </a:bodyPr>
          <a:lstStyle/>
          <a:p>
            <a:r>
              <a:rPr lang="en-GB" dirty="0"/>
              <a:t>Discuss the statistics surrounding peoples feelings about being out after dark</a:t>
            </a:r>
          </a:p>
          <a:p>
            <a:r>
              <a:rPr lang="en-GB" dirty="0"/>
              <a:t>Headway Central Lancashire is campaigning to reduce instances of head and brain injury by promoting personal safety during the winter period.</a:t>
            </a:r>
          </a:p>
          <a:p>
            <a:r>
              <a:rPr lang="en-GB" dirty="0"/>
              <a:t>Offer strategies that you could use when feeling vulnerable after dark</a:t>
            </a:r>
          </a:p>
          <a:p>
            <a:endParaRPr lang="en-GB" sz="2400" dirty="0"/>
          </a:p>
        </p:txBody>
      </p:sp>
      <p:pic>
        <p:nvPicPr>
          <p:cNvPr id="5" name="Picture 4" descr="Text&#10;&#10;Description automatically generated">
            <a:extLst>
              <a:ext uri="{FF2B5EF4-FFF2-40B4-BE49-F238E27FC236}">
                <a16:creationId xmlns:a16="http://schemas.microsoft.com/office/drawing/2014/main" id="{35904935-3594-4F5F-91E7-FB0CC6413E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73" y="5510668"/>
            <a:ext cx="927523" cy="1019175"/>
          </a:xfrm>
          <a:prstGeom prst="rect">
            <a:avLst/>
          </a:prstGeom>
        </p:spPr>
      </p:pic>
    </p:spTree>
    <p:extLst>
      <p:ext uri="{BB962C8B-B14F-4D97-AF65-F5344CB8AC3E}">
        <p14:creationId xmlns:p14="http://schemas.microsoft.com/office/powerpoint/2010/main" val="3454239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F3A29-6D96-44E8-80EA-121CCD086876}"/>
              </a:ext>
            </a:extLst>
          </p:cNvPr>
          <p:cNvSpPr>
            <a:spLocks noGrp="1"/>
          </p:cNvSpPr>
          <p:nvPr>
            <p:ph type="title"/>
          </p:nvPr>
        </p:nvSpPr>
        <p:spPr>
          <a:xfrm>
            <a:off x="1653363" y="365760"/>
            <a:ext cx="9367203" cy="1188720"/>
          </a:xfrm>
        </p:spPr>
        <p:txBody>
          <a:bodyPr>
            <a:normAutofit/>
          </a:bodyPr>
          <a:lstStyle/>
          <a:p>
            <a:r>
              <a:rPr lang="en-GB" dirty="0"/>
              <a:t>Office For National Statistics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02D7BAE8-DECE-4BFA-9889-2FFEEA3017FA}"/>
              </a:ext>
            </a:extLst>
          </p:cNvPr>
          <p:cNvSpPr>
            <a:spLocks noGrp="1"/>
          </p:cNvSpPr>
          <p:nvPr>
            <p:ph idx="1"/>
          </p:nvPr>
        </p:nvSpPr>
        <p:spPr>
          <a:xfrm>
            <a:off x="1000403" y="2131883"/>
            <a:ext cx="9271061" cy="4508613"/>
          </a:xfrm>
        </p:spPr>
        <p:txBody>
          <a:bodyPr anchor="t">
            <a:normAutofit/>
          </a:bodyPr>
          <a:lstStyle/>
          <a:p>
            <a:pPr>
              <a:buFont typeface="Arial" panose="020B0604020202020204" pitchFamily="34" charset="0"/>
              <a:buChar char="•"/>
            </a:pPr>
            <a:r>
              <a:rPr lang="en-US" sz="2000" i="0" dirty="0">
                <a:effectLst/>
                <a:latin typeface="Arial" panose="020B0604020202020204" pitchFamily="34" charset="0"/>
                <a:cs typeface="Arial" panose="020B0604020202020204" pitchFamily="34" charset="0"/>
              </a:rPr>
              <a:t>People felt less safe when walking alone after dark than during the day in a quiet street close to home; a busy public space; and a park or open space.</a:t>
            </a:r>
          </a:p>
          <a:p>
            <a:pPr>
              <a:buFont typeface="Arial" panose="020B0604020202020204" pitchFamily="34" charset="0"/>
              <a:buChar char="•"/>
            </a:pPr>
            <a:r>
              <a:rPr lang="en-US" sz="2000" i="0" dirty="0">
                <a:effectLst/>
                <a:latin typeface="Arial" panose="020B0604020202020204" pitchFamily="34" charset="0"/>
                <a:cs typeface="Arial" panose="020B0604020202020204" pitchFamily="34" charset="0"/>
              </a:rPr>
              <a:t>One in two women and one in seven men felt unsafe walking alone after dark in a quiet street near their home.</a:t>
            </a:r>
          </a:p>
          <a:p>
            <a:pPr>
              <a:buFont typeface="Arial" panose="020B0604020202020204" pitchFamily="34" charset="0"/>
              <a:buChar char="•"/>
            </a:pPr>
            <a:r>
              <a:rPr lang="en-US" sz="2000" i="0" dirty="0">
                <a:effectLst/>
                <a:latin typeface="Arial" panose="020B0604020202020204" pitchFamily="34" charset="0"/>
                <a:cs typeface="Arial" panose="020B0604020202020204" pitchFamily="34" charset="0"/>
              </a:rPr>
              <a:t>One in two women and one in five men felt unsafe walking alone after dark in a busy public place.</a:t>
            </a:r>
          </a:p>
          <a:p>
            <a:pPr>
              <a:buFont typeface="Arial" panose="020B0604020202020204" pitchFamily="34" charset="0"/>
              <a:buChar char="•"/>
            </a:pPr>
            <a:r>
              <a:rPr lang="en-US" sz="2000" i="0" dirty="0">
                <a:effectLst/>
                <a:latin typeface="Arial" panose="020B0604020202020204" pitchFamily="34" charset="0"/>
                <a:cs typeface="Arial" panose="020B0604020202020204" pitchFamily="34" charset="0"/>
              </a:rPr>
              <a:t>Four out of five women and two out of five men felt unsafe walking alone after dark in a park or other open space.</a:t>
            </a:r>
          </a:p>
          <a:p>
            <a:pPr>
              <a:buFont typeface="Arial" panose="020B0604020202020204" pitchFamily="34" charset="0"/>
              <a:buChar char="•"/>
            </a:pPr>
            <a:r>
              <a:rPr lang="en-US" sz="2000" i="0" dirty="0">
                <a:effectLst/>
                <a:latin typeface="Arial" panose="020B0604020202020204" pitchFamily="34" charset="0"/>
                <a:cs typeface="Arial" panose="020B0604020202020204" pitchFamily="34" charset="0"/>
              </a:rPr>
              <a:t>Disabled people felt less safe walking alone in all settings than non-disabled people.</a:t>
            </a:r>
          </a:p>
          <a:p>
            <a:pPr>
              <a:buFont typeface="Arial" panose="020B0604020202020204" pitchFamily="34" charset="0"/>
              <a:buChar char="•"/>
            </a:pPr>
            <a:r>
              <a:rPr lang="en-US" sz="2000" i="0" dirty="0">
                <a:effectLst/>
                <a:latin typeface="Arial" panose="020B0604020202020204" pitchFamily="34" charset="0"/>
                <a:cs typeface="Arial" panose="020B0604020202020204" pitchFamily="34" charset="0"/>
              </a:rPr>
              <a:t>Adults who experienced at least one form of harassment in the previous 12 months were more likely to feel unsafe when walking alone compared with those who had not.</a:t>
            </a:r>
          </a:p>
          <a:p>
            <a:endParaRPr lang="en-GB" sz="1700" dirty="0"/>
          </a:p>
        </p:txBody>
      </p:sp>
      <p:pic>
        <p:nvPicPr>
          <p:cNvPr id="4" name="Picture 3">
            <a:extLst>
              <a:ext uri="{FF2B5EF4-FFF2-40B4-BE49-F238E27FC236}">
                <a16:creationId xmlns:a16="http://schemas.microsoft.com/office/drawing/2014/main" id="{A3090FDA-FF10-4C40-958C-B2AFC5A2420E}"/>
              </a:ext>
            </a:extLst>
          </p:cNvPr>
          <p:cNvPicPr>
            <a:picLocks noChangeAspect="1"/>
          </p:cNvPicPr>
          <p:nvPr/>
        </p:nvPicPr>
        <p:blipFill>
          <a:blip r:embed="rId2"/>
          <a:stretch>
            <a:fillRect/>
          </a:stretch>
        </p:blipFill>
        <p:spPr>
          <a:xfrm>
            <a:off x="155789" y="5731128"/>
            <a:ext cx="926672" cy="1018120"/>
          </a:xfrm>
          <a:prstGeom prst="rect">
            <a:avLst/>
          </a:prstGeom>
        </p:spPr>
      </p:pic>
    </p:spTree>
    <p:extLst>
      <p:ext uri="{BB962C8B-B14F-4D97-AF65-F5344CB8AC3E}">
        <p14:creationId xmlns:p14="http://schemas.microsoft.com/office/powerpoint/2010/main" val="374832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9CF7E-8389-4C75-A925-63BA1E89F54D}"/>
              </a:ext>
            </a:extLst>
          </p:cNvPr>
          <p:cNvSpPr>
            <a:spLocks noGrp="1"/>
          </p:cNvSpPr>
          <p:nvPr>
            <p:ph type="title"/>
          </p:nvPr>
        </p:nvSpPr>
        <p:spPr/>
        <p:txBody>
          <a:bodyPr/>
          <a:lstStyle/>
          <a:p>
            <a:pPr algn="ctr"/>
            <a:r>
              <a:rPr lang="en-GB" dirty="0"/>
              <a:t>Out in the Dark- strategies</a:t>
            </a:r>
          </a:p>
        </p:txBody>
      </p:sp>
      <p:graphicFrame>
        <p:nvGraphicFramePr>
          <p:cNvPr id="5" name="Content Placeholder 2">
            <a:extLst>
              <a:ext uri="{FF2B5EF4-FFF2-40B4-BE49-F238E27FC236}">
                <a16:creationId xmlns:a16="http://schemas.microsoft.com/office/drawing/2014/main" id="{F487A90C-6FED-40DF-87DA-8662604B052F}"/>
              </a:ext>
            </a:extLst>
          </p:cNvPr>
          <p:cNvGraphicFramePr>
            <a:graphicFrameLocks noGrp="1"/>
          </p:cNvGraphicFramePr>
          <p:nvPr>
            <p:ph idx="1"/>
            <p:extLst>
              <p:ext uri="{D42A27DB-BD31-4B8C-83A1-F6EECF244321}">
                <p14:modId xmlns:p14="http://schemas.microsoft.com/office/powerpoint/2010/main" val="3822653211"/>
              </p:ext>
            </p:extLst>
          </p:nvPr>
        </p:nvGraphicFramePr>
        <p:xfrm>
          <a:off x="625136" y="1690687"/>
          <a:ext cx="10178988"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80C6916A-B17C-4F84-A15B-CFA6BBB6B8D0}"/>
              </a:ext>
            </a:extLst>
          </p:cNvPr>
          <p:cNvPicPr>
            <a:picLocks noChangeAspect="1"/>
          </p:cNvPicPr>
          <p:nvPr/>
        </p:nvPicPr>
        <p:blipFill>
          <a:blip r:embed="rId7"/>
          <a:stretch>
            <a:fillRect/>
          </a:stretch>
        </p:blipFill>
        <p:spPr>
          <a:xfrm>
            <a:off x="251039" y="5634565"/>
            <a:ext cx="926672" cy="1018120"/>
          </a:xfrm>
          <a:prstGeom prst="rect">
            <a:avLst/>
          </a:prstGeom>
        </p:spPr>
      </p:pic>
    </p:spTree>
    <p:extLst>
      <p:ext uri="{BB962C8B-B14F-4D97-AF65-F5344CB8AC3E}">
        <p14:creationId xmlns:p14="http://schemas.microsoft.com/office/powerpoint/2010/main" val="211307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6B56C8-24AB-4E22-BCCF-87FC4566A1C4}"/>
              </a:ext>
            </a:extLst>
          </p:cNvPr>
          <p:cNvSpPr>
            <a:spLocks noGrp="1"/>
          </p:cNvSpPr>
          <p:nvPr>
            <p:ph type="title"/>
          </p:nvPr>
        </p:nvSpPr>
        <p:spPr>
          <a:xfrm>
            <a:off x="841248" y="334644"/>
            <a:ext cx="10509504" cy="1076914"/>
          </a:xfrm>
        </p:spPr>
        <p:txBody>
          <a:bodyPr anchor="ctr">
            <a:normAutofit/>
          </a:bodyPr>
          <a:lstStyle/>
          <a:p>
            <a:r>
              <a:rPr lang="en-GB" sz="4000" dirty="0"/>
              <a:t>Safety after Dark</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4D6369BF-E806-461A-B044-9B1309373B46}"/>
              </a:ext>
            </a:extLst>
          </p:cNvPr>
          <p:cNvGraphicFramePr>
            <a:graphicFrameLocks noGrp="1"/>
          </p:cNvGraphicFramePr>
          <p:nvPr>
            <p:ph idx="1"/>
            <p:extLst>
              <p:ext uri="{D42A27DB-BD31-4B8C-83A1-F6EECF244321}">
                <p14:modId xmlns:p14="http://schemas.microsoft.com/office/powerpoint/2010/main" val="204465681"/>
              </p:ext>
            </p:extLst>
          </p:nvPr>
        </p:nvGraphicFramePr>
        <p:xfrm>
          <a:off x="838199" y="1737360"/>
          <a:ext cx="9024891" cy="4184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8DAA9DE8-9488-45B4-B5C8-05A28AC4DD45}"/>
              </a:ext>
            </a:extLst>
          </p:cNvPr>
          <p:cNvSpPr txBox="1"/>
          <p:nvPr/>
        </p:nvSpPr>
        <p:spPr>
          <a:xfrm>
            <a:off x="7375865" y="3744126"/>
            <a:ext cx="3596935" cy="1815882"/>
          </a:xfrm>
          <a:prstGeom prst="rect">
            <a:avLst/>
          </a:prstGeom>
          <a:noFill/>
        </p:spPr>
        <p:txBody>
          <a:bodyPr wrap="square">
            <a:spAutoFit/>
          </a:bodyPr>
          <a:lstStyle/>
          <a:p>
            <a:pPr lvl="0"/>
            <a:r>
              <a:rPr lang="en-US" sz="1600" b="0" i="0" dirty="0"/>
              <a:t>IF A BUS IS EMPTY OR IT IS AFTER DARK, STAY ON THE LOWER DECK AND SIT NEAR THE DRIVER OR CONDUCTOR. ON TRAINS, TRY TO SIT WITH OTHER PEOPLE AND AVOID EMPTY CARRIAGES; DON’T BE AFRAID TO MOVE TO ANOTHER SEAT OR CARRIAGE</a:t>
            </a:r>
            <a:endParaRPr lang="en-GB" sz="1600" dirty="0"/>
          </a:p>
        </p:txBody>
      </p:sp>
      <p:sp>
        <p:nvSpPr>
          <p:cNvPr id="6" name="TextBox 5">
            <a:extLst>
              <a:ext uri="{FF2B5EF4-FFF2-40B4-BE49-F238E27FC236}">
                <a16:creationId xmlns:a16="http://schemas.microsoft.com/office/drawing/2014/main" id="{D97589FF-5498-41EA-AEF0-1D7CC2A5BBB4}"/>
              </a:ext>
            </a:extLst>
          </p:cNvPr>
          <p:cNvSpPr txBox="1"/>
          <p:nvPr/>
        </p:nvSpPr>
        <p:spPr>
          <a:xfrm>
            <a:off x="3480047" y="3870664"/>
            <a:ext cx="3719743" cy="3046988"/>
          </a:xfrm>
          <a:prstGeom prst="rect">
            <a:avLst/>
          </a:prstGeom>
          <a:noFill/>
        </p:spPr>
        <p:txBody>
          <a:bodyPr wrap="square" rtlCol="0">
            <a:spAutoFit/>
          </a:bodyPr>
          <a:lstStyle/>
          <a:p>
            <a:pPr lvl="0">
              <a:defRPr cap="all"/>
            </a:pPr>
            <a:r>
              <a:rPr lang="en-US" sz="1600" dirty="0"/>
              <a:t>p</a:t>
            </a:r>
            <a:r>
              <a:rPr lang="en-US" sz="1600" b="0" i="0" dirty="0"/>
              <a:t>lan ahead, arrange with someone close to you to pick you up or book a taxi in advance. If you’re planning on getting a taxi, make sure you keep money aside to pay the fare and be sure to use a licensed taxi firm; never get in an unmarked taxi. If you use public transport, always check the times of the last train or bus and have a copy of the timetable, or you can download </a:t>
            </a:r>
            <a:r>
              <a:rPr lang="en-US" sz="1600" dirty="0"/>
              <a:t>an app. </a:t>
            </a:r>
          </a:p>
        </p:txBody>
      </p:sp>
      <p:pic>
        <p:nvPicPr>
          <p:cNvPr id="12" name="Picture 11">
            <a:extLst>
              <a:ext uri="{FF2B5EF4-FFF2-40B4-BE49-F238E27FC236}">
                <a16:creationId xmlns:a16="http://schemas.microsoft.com/office/drawing/2014/main" id="{F55AC11E-E7EA-491F-9F98-16216EF4E6FF}"/>
              </a:ext>
            </a:extLst>
          </p:cNvPr>
          <p:cNvPicPr>
            <a:picLocks noChangeAspect="1"/>
          </p:cNvPicPr>
          <p:nvPr/>
        </p:nvPicPr>
        <p:blipFill>
          <a:blip r:embed="rId7"/>
          <a:stretch>
            <a:fillRect/>
          </a:stretch>
        </p:blipFill>
        <p:spPr>
          <a:xfrm>
            <a:off x="224465" y="5618424"/>
            <a:ext cx="926672" cy="1018120"/>
          </a:xfrm>
          <a:prstGeom prst="rect">
            <a:avLst/>
          </a:prstGeom>
        </p:spPr>
      </p:pic>
    </p:spTree>
    <p:extLst>
      <p:ext uri="{BB962C8B-B14F-4D97-AF65-F5344CB8AC3E}">
        <p14:creationId xmlns:p14="http://schemas.microsoft.com/office/powerpoint/2010/main" val="164570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083B73-97BB-4D2C-8DEA-D0BD187FD9F2}"/>
              </a:ext>
            </a:extLst>
          </p:cNvPr>
          <p:cNvSpPr>
            <a:spLocks noGrp="1"/>
          </p:cNvSpPr>
          <p:nvPr>
            <p:ph type="title"/>
          </p:nvPr>
        </p:nvSpPr>
        <p:spPr>
          <a:xfrm>
            <a:off x="804672" y="802955"/>
            <a:ext cx="4977976" cy="1454051"/>
          </a:xfrm>
        </p:spPr>
        <p:txBody>
          <a:bodyPr>
            <a:normAutofit/>
          </a:bodyPr>
          <a:lstStyle/>
          <a:p>
            <a:r>
              <a:rPr lang="en-GB" sz="3600" dirty="0">
                <a:solidFill>
                  <a:schemeClr val="tx2"/>
                </a:solidFill>
              </a:rPr>
              <a:t>Safety After Dark</a:t>
            </a:r>
          </a:p>
        </p:txBody>
      </p:sp>
      <p:sp>
        <p:nvSpPr>
          <p:cNvPr id="3" name="Content Placeholder 2">
            <a:extLst>
              <a:ext uri="{FF2B5EF4-FFF2-40B4-BE49-F238E27FC236}">
                <a16:creationId xmlns:a16="http://schemas.microsoft.com/office/drawing/2014/main" id="{4A4FC6EA-F078-44BD-93F2-273F4522D34B}"/>
              </a:ext>
            </a:extLst>
          </p:cNvPr>
          <p:cNvSpPr>
            <a:spLocks noGrp="1"/>
          </p:cNvSpPr>
          <p:nvPr>
            <p:ph idx="1"/>
          </p:nvPr>
        </p:nvSpPr>
        <p:spPr>
          <a:xfrm>
            <a:off x="804672" y="1933884"/>
            <a:ext cx="5291328" cy="4121161"/>
          </a:xfrm>
        </p:spPr>
        <p:txBody>
          <a:bodyPr anchor="ctr">
            <a:normAutofit/>
          </a:bodyPr>
          <a:lstStyle/>
          <a:p>
            <a:r>
              <a:rPr lang="en-GB" b="1" dirty="0">
                <a:solidFill>
                  <a:schemeClr val="tx2"/>
                </a:solidFill>
                <a:latin typeface="Arial" panose="020B0604020202020204" pitchFamily="34" charset="0"/>
                <a:cs typeface="Arial" panose="020B0604020202020204" pitchFamily="34" charset="0"/>
              </a:rPr>
              <a:t>Stay in Control</a:t>
            </a:r>
          </a:p>
          <a:p>
            <a:r>
              <a:rPr lang="en-US" sz="1600" b="0" i="0" dirty="0">
                <a:solidFill>
                  <a:schemeClr val="tx2"/>
                </a:solidFill>
                <a:effectLst/>
                <a:latin typeface="Arial" panose="020B0604020202020204" pitchFamily="34" charset="0"/>
                <a:cs typeface="Arial" panose="020B0604020202020204" pitchFamily="34" charset="0"/>
              </a:rPr>
              <a:t>Make sure you let friends</a:t>
            </a:r>
            <a:r>
              <a:rPr lang="en-US" sz="1600" dirty="0">
                <a:solidFill>
                  <a:schemeClr val="tx2"/>
                </a:solidFill>
                <a:latin typeface="Arial" panose="020B0604020202020204" pitchFamily="34" charset="0"/>
                <a:cs typeface="Arial" panose="020B0604020202020204" pitchFamily="34" charset="0"/>
              </a:rPr>
              <a:t> or </a:t>
            </a:r>
            <a:r>
              <a:rPr lang="en-US" sz="1600" b="0" i="0" dirty="0">
                <a:solidFill>
                  <a:schemeClr val="tx2"/>
                </a:solidFill>
                <a:effectLst/>
                <a:latin typeface="Arial" panose="020B0604020202020204" pitchFamily="34" charset="0"/>
                <a:cs typeface="Arial" panose="020B0604020202020204" pitchFamily="34" charset="0"/>
              </a:rPr>
              <a:t>family know where you’re going and what time they can expect you back. Keep people updated on your journey if you have to walk, or if you’re getting in a taxi, let someone know when you’re setting off, and then get back in touch with them when you’ve arrived at your destination. That way, they should know if something is wrong if you fail to contact them as expected. If you’re out with friends make sure you know how your friends are getting home too and look out for one another. And remember, when going out for the night to have a fully charged phone so you can make contact in an emergency.</a:t>
            </a:r>
            <a:endParaRPr lang="en-GB" sz="1600" dirty="0">
              <a:solidFill>
                <a:schemeClr val="tx2"/>
              </a:solidFill>
              <a:latin typeface="Arial" panose="020B0604020202020204" pitchFamily="34" charset="0"/>
              <a:cs typeface="Arial" panose="020B0604020202020204" pitchFamily="34" charset="0"/>
            </a:endParaRPr>
          </a:p>
          <a:p>
            <a:endParaRPr lang="en-GB" sz="15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Irritant">
            <a:extLst>
              <a:ext uri="{FF2B5EF4-FFF2-40B4-BE49-F238E27FC236}">
                <a16:creationId xmlns:a16="http://schemas.microsoft.com/office/drawing/2014/main" id="{2F22249B-ADC2-4D01-A080-A53AD6FE62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pic>
        <p:nvPicPr>
          <p:cNvPr id="4" name="Picture 3">
            <a:extLst>
              <a:ext uri="{FF2B5EF4-FFF2-40B4-BE49-F238E27FC236}">
                <a16:creationId xmlns:a16="http://schemas.microsoft.com/office/drawing/2014/main" id="{1FF4E1F3-98FC-4DE9-851B-2258D3F74F9C}"/>
              </a:ext>
            </a:extLst>
          </p:cNvPr>
          <p:cNvPicPr>
            <a:picLocks noChangeAspect="1"/>
          </p:cNvPicPr>
          <p:nvPr/>
        </p:nvPicPr>
        <p:blipFill>
          <a:blip r:embed="rId4"/>
          <a:stretch>
            <a:fillRect/>
          </a:stretch>
        </p:blipFill>
        <p:spPr>
          <a:xfrm>
            <a:off x="204388" y="5667147"/>
            <a:ext cx="926672" cy="1018120"/>
          </a:xfrm>
          <a:prstGeom prst="rect">
            <a:avLst/>
          </a:prstGeom>
        </p:spPr>
      </p:pic>
    </p:spTree>
    <p:extLst>
      <p:ext uri="{BB962C8B-B14F-4D97-AF65-F5344CB8AC3E}">
        <p14:creationId xmlns:p14="http://schemas.microsoft.com/office/powerpoint/2010/main" val="548667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E635C88C-1505-4561-AC49-11E6EFCBDF96}"/>
              </a:ext>
            </a:extLst>
          </p:cNvPr>
          <p:cNvSpPr>
            <a:spLocks noGrp="1"/>
          </p:cNvSpPr>
          <p:nvPr>
            <p:ph type="title"/>
          </p:nvPr>
        </p:nvSpPr>
        <p:spPr>
          <a:xfrm>
            <a:off x="1179073" y="777688"/>
            <a:ext cx="9833548" cy="1066802"/>
          </a:xfrm>
        </p:spPr>
        <p:txBody>
          <a:bodyPr anchor="b">
            <a:normAutofit/>
          </a:bodyPr>
          <a:lstStyle/>
          <a:p>
            <a:r>
              <a:rPr lang="en-GB" sz="3600" dirty="0">
                <a:solidFill>
                  <a:schemeClr val="tx2"/>
                </a:solidFill>
              </a:rPr>
              <a:t>Safety After Dark</a:t>
            </a:r>
          </a:p>
        </p:txBody>
      </p:sp>
      <p:grpSp>
        <p:nvGrpSpPr>
          <p:cNvPr id="48" name="Group 47">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49" name="Freeform: Shape 48">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Content Placeholder 4">
            <a:extLst>
              <a:ext uri="{FF2B5EF4-FFF2-40B4-BE49-F238E27FC236}">
                <a16:creationId xmlns:a16="http://schemas.microsoft.com/office/drawing/2014/main" id="{1A4C8612-D422-4ABE-B6FF-41C5A683FD1F}"/>
              </a:ext>
            </a:extLst>
          </p:cNvPr>
          <p:cNvSpPr>
            <a:spLocks noGrp="1"/>
          </p:cNvSpPr>
          <p:nvPr>
            <p:ph idx="1"/>
          </p:nvPr>
        </p:nvSpPr>
        <p:spPr>
          <a:xfrm>
            <a:off x="666598" y="2106740"/>
            <a:ext cx="10048875" cy="3380050"/>
          </a:xfrm>
        </p:spPr>
        <p:txBody>
          <a:bodyPr anchor="ctr">
            <a:normAutofit/>
          </a:bodyPr>
          <a:lstStyle/>
          <a:p>
            <a:r>
              <a:rPr lang="en-GB" sz="1600" b="1" dirty="0">
                <a:solidFill>
                  <a:schemeClr val="tx2"/>
                </a:solidFill>
                <a:latin typeface="Arial" panose="020B0604020202020204" pitchFamily="34" charset="0"/>
                <a:cs typeface="Arial" panose="020B0604020202020204" pitchFamily="34" charset="0"/>
              </a:rPr>
              <a:t>Be alert and aware of your surroundings</a:t>
            </a:r>
          </a:p>
          <a:p>
            <a:r>
              <a:rPr lang="en-US" sz="1600" b="0" i="0" dirty="0">
                <a:solidFill>
                  <a:schemeClr val="tx2"/>
                </a:solidFill>
                <a:effectLst/>
                <a:latin typeface="Arial" panose="020B0604020202020204" pitchFamily="34" charset="0"/>
                <a:cs typeface="Arial" panose="020B0604020202020204" pitchFamily="34" charset="0"/>
              </a:rPr>
              <a:t>If you do have to walk alone in the dark, it is important to stay alert and aware of your surroundings, with no distractions. Avoid things such as listening to music or talking on the phone for too long. Walk briskly and with confidence. It is also important to keep any valuables such as phones, headphones, money, keys etc. hidden, as they will draw attention to you, also do not carry important documents like credit cards if you do not need them.  If you're carrying a bag, try to have it across your chest and keep your hand over the fastening.</a:t>
            </a:r>
          </a:p>
          <a:p>
            <a:r>
              <a:rPr lang="en-US" sz="1600" b="0" i="0" dirty="0">
                <a:solidFill>
                  <a:schemeClr val="tx2"/>
                </a:solidFill>
                <a:effectLst/>
                <a:latin typeface="Arial" panose="020B0604020202020204" pitchFamily="34" charset="0"/>
                <a:cs typeface="Arial" panose="020B0604020202020204" pitchFamily="34" charset="0"/>
              </a:rPr>
              <a:t>If you think you are being followed, check by crossing the street. If you are worried go to the nearest place where there are other people and call the police. Do not use a phone box as you can get boxed in. If you have concerns about a group of people or a particular situation, keep away.</a:t>
            </a:r>
          </a:p>
          <a:p>
            <a:r>
              <a:rPr lang="en-US" sz="1600" b="0" i="0" dirty="0">
                <a:solidFill>
                  <a:schemeClr val="tx2"/>
                </a:solidFill>
                <a:effectLst/>
                <a:latin typeface="Arial" panose="020B0604020202020204" pitchFamily="34" charset="0"/>
                <a:cs typeface="Arial" panose="020B0604020202020204" pitchFamily="34" charset="0"/>
              </a:rPr>
              <a:t>Be vigilant when using cash machines – protect your PIN, avoid the need to use a cashpoint late at night and if you have been drinking. If you do need to withdraw cash late at night use a machine in a well-lit area and stay with friends.</a:t>
            </a:r>
          </a:p>
          <a:p>
            <a:endParaRPr lang="en-GB" sz="1500" dirty="0">
              <a:solidFill>
                <a:schemeClr val="tx2"/>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23D4CE1F-CB07-4CB6-BBC0-7992FD9979EC}"/>
              </a:ext>
            </a:extLst>
          </p:cNvPr>
          <p:cNvPicPr>
            <a:picLocks noChangeAspect="1"/>
          </p:cNvPicPr>
          <p:nvPr/>
        </p:nvPicPr>
        <p:blipFill>
          <a:blip r:embed="rId2"/>
          <a:stretch>
            <a:fillRect/>
          </a:stretch>
        </p:blipFill>
        <p:spPr>
          <a:xfrm>
            <a:off x="203262" y="5638705"/>
            <a:ext cx="926672" cy="1018120"/>
          </a:xfrm>
          <a:prstGeom prst="rect">
            <a:avLst/>
          </a:prstGeom>
        </p:spPr>
      </p:pic>
    </p:spTree>
    <p:extLst>
      <p:ext uri="{BB962C8B-B14F-4D97-AF65-F5344CB8AC3E}">
        <p14:creationId xmlns:p14="http://schemas.microsoft.com/office/powerpoint/2010/main" val="359037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Oval 11">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509A724-8B88-48A2-883E-23684FA176E2}"/>
              </a:ext>
            </a:extLst>
          </p:cNvPr>
          <p:cNvSpPr>
            <a:spLocks noGrp="1"/>
          </p:cNvSpPr>
          <p:nvPr>
            <p:ph type="title"/>
          </p:nvPr>
        </p:nvSpPr>
        <p:spPr>
          <a:xfrm>
            <a:off x="6978316" y="1431042"/>
            <a:ext cx="4055899" cy="3995916"/>
          </a:xfrm>
        </p:spPr>
        <p:txBody>
          <a:bodyPr anchor="ctr">
            <a:normAutofit/>
          </a:bodyPr>
          <a:lstStyle/>
          <a:p>
            <a:r>
              <a:rPr lang="en-GB" dirty="0">
                <a:solidFill>
                  <a:schemeClr val="tx1">
                    <a:lumMod val="95000"/>
                    <a:lumOff val="5000"/>
                  </a:schemeClr>
                </a:solidFill>
              </a:rPr>
              <a:t>Safety After Dark</a:t>
            </a:r>
          </a:p>
        </p:txBody>
      </p:sp>
      <p:sp>
        <p:nvSpPr>
          <p:cNvPr id="3" name="Content Placeholder 2">
            <a:extLst>
              <a:ext uri="{FF2B5EF4-FFF2-40B4-BE49-F238E27FC236}">
                <a16:creationId xmlns:a16="http://schemas.microsoft.com/office/drawing/2014/main" id="{32397553-DD4A-400D-8F18-913F365421A1}"/>
              </a:ext>
            </a:extLst>
          </p:cNvPr>
          <p:cNvSpPr>
            <a:spLocks noGrp="1"/>
          </p:cNvSpPr>
          <p:nvPr>
            <p:ph idx="1"/>
          </p:nvPr>
        </p:nvSpPr>
        <p:spPr>
          <a:xfrm>
            <a:off x="1463040" y="1431042"/>
            <a:ext cx="3927826" cy="3995916"/>
          </a:xfrm>
        </p:spPr>
        <p:txBody>
          <a:bodyPr anchor="ctr">
            <a:normAutofit/>
          </a:bodyPr>
          <a:lstStyle/>
          <a:p>
            <a:r>
              <a:rPr lang="en-GB" sz="1800" b="1" dirty="0">
                <a:solidFill>
                  <a:schemeClr val="tx1">
                    <a:lumMod val="85000"/>
                    <a:lumOff val="15000"/>
                  </a:schemeClr>
                </a:solidFill>
              </a:rPr>
              <a:t>Contact the police if you need help</a:t>
            </a:r>
          </a:p>
          <a:p>
            <a:r>
              <a:rPr lang="en-US" sz="1800" b="0" i="0" dirty="0">
                <a:solidFill>
                  <a:schemeClr val="tx1">
                    <a:lumMod val="85000"/>
                    <a:lumOff val="15000"/>
                  </a:schemeClr>
                </a:solidFill>
                <a:effectLst/>
                <a:latin typeface="Arial" panose="020B0604020202020204" pitchFamily="34" charset="0"/>
              </a:rPr>
              <a:t>If you have experienced crime, always contact the police rather than posting on social media pages. Call </a:t>
            </a:r>
            <a:r>
              <a:rPr lang="en-US" sz="1800" b="1" i="0" dirty="0">
                <a:solidFill>
                  <a:schemeClr val="tx1">
                    <a:lumMod val="85000"/>
                    <a:lumOff val="15000"/>
                  </a:schemeClr>
                </a:solidFill>
                <a:effectLst/>
                <a:latin typeface="Arial" panose="020B0604020202020204" pitchFamily="34" charset="0"/>
              </a:rPr>
              <a:t>999 </a:t>
            </a:r>
            <a:r>
              <a:rPr lang="en-US" sz="1800" b="0" i="0" dirty="0">
                <a:solidFill>
                  <a:schemeClr val="tx1">
                    <a:lumMod val="85000"/>
                    <a:lumOff val="15000"/>
                  </a:schemeClr>
                </a:solidFill>
                <a:effectLst/>
                <a:latin typeface="Arial" panose="020B0604020202020204" pitchFamily="34" charset="0"/>
              </a:rPr>
              <a:t>if a crime has just happened, you or someone else is currently in danger or the perpetrators are near by.</a:t>
            </a:r>
            <a:endParaRPr lang="en-GB" sz="1800" dirty="0">
              <a:solidFill>
                <a:schemeClr val="tx1">
                  <a:lumMod val="85000"/>
                  <a:lumOff val="15000"/>
                </a:schemeClr>
              </a:solidFill>
            </a:endParaRPr>
          </a:p>
        </p:txBody>
      </p:sp>
      <p:pic>
        <p:nvPicPr>
          <p:cNvPr id="4" name="Picture 3">
            <a:extLst>
              <a:ext uri="{FF2B5EF4-FFF2-40B4-BE49-F238E27FC236}">
                <a16:creationId xmlns:a16="http://schemas.microsoft.com/office/drawing/2014/main" id="{26534024-2A28-4115-9F04-0B1102F0E526}"/>
              </a:ext>
            </a:extLst>
          </p:cNvPr>
          <p:cNvPicPr>
            <a:picLocks noChangeAspect="1"/>
          </p:cNvPicPr>
          <p:nvPr/>
        </p:nvPicPr>
        <p:blipFill>
          <a:blip r:embed="rId2"/>
          <a:stretch>
            <a:fillRect/>
          </a:stretch>
        </p:blipFill>
        <p:spPr>
          <a:xfrm>
            <a:off x="289139" y="5567890"/>
            <a:ext cx="926672" cy="1018120"/>
          </a:xfrm>
          <a:prstGeom prst="rect">
            <a:avLst/>
          </a:prstGeom>
        </p:spPr>
      </p:pic>
    </p:spTree>
    <p:extLst>
      <p:ext uri="{BB962C8B-B14F-4D97-AF65-F5344CB8AC3E}">
        <p14:creationId xmlns:p14="http://schemas.microsoft.com/office/powerpoint/2010/main" val="445387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870</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Safety After Dark</vt:lpstr>
      <vt:lpstr>Aim</vt:lpstr>
      <vt:lpstr>Office For National Statistics</vt:lpstr>
      <vt:lpstr>Out in the Dark- strategies</vt:lpstr>
      <vt:lpstr>Safety after Dark</vt:lpstr>
      <vt:lpstr>Safety After Dark</vt:lpstr>
      <vt:lpstr>Safety After Dark</vt:lpstr>
      <vt:lpstr>Safety After Dark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After Dark</dc:title>
  <dc:creator>Laura Brown</dc:creator>
  <cp:lastModifiedBy>Liz Bamber</cp:lastModifiedBy>
  <cp:revision>5</cp:revision>
  <dcterms:created xsi:type="dcterms:W3CDTF">2021-10-11T11:30:15Z</dcterms:created>
  <dcterms:modified xsi:type="dcterms:W3CDTF">2021-10-19T14:30:02Z</dcterms:modified>
</cp:coreProperties>
</file>