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81AD8-27B0-4173-9ED4-8D8215776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CF4B7-83D9-446A-84BC-9691DD0EE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64742-BA76-4BC8-8754-920852DF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5564-7F56-4F8D-BE1B-11597E389788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804C5-AEE7-41BF-A09F-CE88DE73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9F48F-2C1B-44F4-948C-D01CF71F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CA33-9F91-490E-911F-613F2A711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5BD8-8A1B-457D-958A-9A601FBF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38198-0108-4C2C-B788-1843C0EFE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87278-D440-4BB7-ADAC-7B1DA81B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5564-7F56-4F8D-BE1B-11597E389788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83A2C-7169-4FF4-B099-96B16660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24CC2-9AA7-44C2-AD16-DB85EA54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CA33-9F91-490E-911F-613F2A711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2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DEA38-5653-4D0D-96DC-4028B75B5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D7042-BE81-4B29-B1B1-F8F1941E0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2D911-7D22-422A-90C0-77CFB40E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5564-7F56-4F8D-BE1B-11597E389788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6E5A3-E9C7-404B-9084-5C1FFBF9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3CA99-E7BE-4E11-88DD-38D13594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CA33-9F91-490E-911F-613F2A711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88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C79C-2DB5-4C9F-AB95-7803B246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9B776-A982-45BD-8A66-80A6CDFE0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57667-64F6-48C1-98B4-91825F14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5564-7F56-4F8D-BE1B-11597E389788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75C40-311F-4CB5-9463-4E00A5BA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0B68-C2DD-4D32-B51F-D96DEC0E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CA33-9F91-490E-911F-613F2A711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3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D4D54-4651-4C48-8FFF-6882B3D6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ECA2F-5691-4D87-AF28-B3EBC3489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872C2-956F-4B08-B453-F9CD8218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5564-7F56-4F8D-BE1B-11597E389788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EC1B3-5F6C-4AED-93AE-EE2C8315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DD623-872D-4523-9D36-73E7D8FF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CA33-9F91-490E-911F-613F2A711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03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2FF5-DF34-4ADE-B7FC-0602810BC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0530D-A971-4809-A064-E72122616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9FF98-5136-4756-9D9B-60731D7D7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C2B75-0322-4138-B830-8BE23AFF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5564-7F56-4F8D-BE1B-11597E389788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FA330-482B-417C-B7D1-5C63957E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3981D-77D6-4F2B-A978-0011B6BB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CA33-9F91-490E-911F-613F2A711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93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201B-A3AF-40D1-8942-146614A9F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2C420-6148-48D3-ADBA-92D1554FB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F1220-7E60-471E-B757-1A80CCA3E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65702-5885-491C-92F0-2EF00154C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F7264-70F2-44C1-8A8C-2372EEFB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28382-D4CE-465F-9FBD-FC7D2AB7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5564-7F56-4F8D-BE1B-11597E389788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74DAF-02BF-4035-AD84-89CEFFD6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CD394-3074-47FA-BE40-84E4AE07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CA33-9F91-490E-911F-613F2A711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2DFD7-F95F-4A90-ADE5-09D5B4170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748A4-060D-4457-9DC5-CC6D9D62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5564-7F56-4F8D-BE1B-11597E389788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2F70B-0FC8-4D61-B3D7-A7A75D188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04255-38E2-4FE5-9039-8BF79110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CA33-9F91-490E-911F-613F2A711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14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2C3A8-57A7-4678-9CC0-978085AAE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5564-7F56-4F8D-BE1B-11597E389788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242AA-B2D9-4346-8582-31C5EB21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DEAE7-ED7A-44E8-B0B8-AE13A884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CA33-9F91-490E-911F-613F2A711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4023-E9B7-4362-8426-3CB22ECA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FD399-C02E-4C00-B92D-E0A32C360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8FEC7-F88A-48AC-A239-F85238478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24F13-F262-4254-9CEF-72D0D453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5564-7F56-4F8D-BE1B-11597E389788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F8023-BF86-4270-98CD-9E57C7F3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BE7FA-D1BA-4CA4-90AF-0C488EFD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CA33-9F91-490E-911F-613F2A711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2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120E-EFB3-4B02-87C2-3A440CC3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B52C2-E305-4CA7-BF27-201CF2CE29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6DB89-6C9A-4851-B20D-66566A84B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73E34-162D-4332-A235-E5E518A3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5564-7F56-4F8D-BE1B-11597E389788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8AC0A-8B8F-47CF-84B3-3BD26B00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CA09F-6E15-4DF9-BD75-FD5338CAC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CA33-9F91-490E-911F-613F2A711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29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89B6DC-EE41-443F-AB11-0C3C62006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55362-79F6-4D3B-A1DA-8D6729D9B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16ADB-20ED-4BEC-AEEC-36E0B403B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C5564-7F56-4F8D-BE1B-11597E389788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59223-D783-4978-A744-6A7549318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1B2DE-0FDF-4D55-B40B-A88237CA1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CA33-9F91-490E-911F-613F2A711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73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://www.llttf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veareas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D51DA3-8153-42CC-9BBB-B4F4502B1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929413"/>
            <a:ext cx="5760846" cy="2310312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tx2"/>
                </a:solidFill>
              </a:rPr>
              <a:t>Mental Health and Wellbeing</a:t>
            </a:r>
            <a:endParaRPr lang="en-GB" sz="72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02655-4D08-4834-B702-1D7CD5E24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154610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Headway group 28</a:t>
            </a:r>
            <a:r>
              <a:rPr lang="en-US" sz="3600" baseline="30000">
                <a:solidFill>
                  <a:schemeClr val="tx2"/>
                </a:solidFill>
              </a:rPr>
              <a:t>th</a:t>
            </a:r>
            <a:r>
              <a:rPr lang="en-US" sz="3600">
                <a:solidFill>
                  <a:schemeClr val="tx2"/>
                </a:solidFill>
              </a:rPr>
              <a:t> July 2021</a:t>
            </a:r>
          </a:p>
          <a:p>
            <a:endParaRPr lang="en-US" sz="800" dirty="0">
              <a:solidFill>
                <a:schemeClr val="tx2"/>
              </a:solidFill>
            </a:endParaRPr>
          </a:p>
          <a:p>
            <a:r>
              <a:rPr lang="en-US" sz="2800">
                <a:solidFill>
                  <a:schemeClr val="tx2"/>
                </a:solidFill>
              </a:rPr>
              <a:t>Katharine Lonsdale, N-Compass. 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4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8975" y="743639"/>
            <a:ext cx="1433788" cy="10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680" spc="5" dirty="0">
                <a:solidFill>
                  <a:srgbClr val="694947"/>
                </a:solidFill>
                <a:latin typeface="Calibri"/>
                <a:cs typeface="Calibri"/>
              </a:rPr>
              <a:t>Mental</a:t>
            </a:r>
            <a:r>
              <a:rPr sz="680" spc="-45" dirty="0">
                <a:solidFill>
                  <a:srgbClr val="694947"/>
                </a:solidFill>
                <a:latin typeface="Calibri"/>
                <a:cs typeface="Calibri"/>
              </a:rPr>
              <a:t> </a:t>
            </a:r>
            <a:r>
              <a:rPr sz="680" spc="14" dirty="0">
                <a:solidFill>
                  <a:srgbClr val="694947"/>
                </a:solidFill>
                <a:latin typeface="Calibri"/>
                <a:cs typeface="Calibri"/>
              </a:rPr>
              <a:t>Wellbeing</a:t>
            </a:r>
            <a:r>
              <a:rPr sz="680" spc="-45" dirty="0">
                <a:solidFill>
                  <a:srgbClr val="694947"/>
                </a:solidFill>
                <a:latin typeface="Calibri"/>
                <a:cs typeface="Calibri"/>
              </a:rPr>
              <a:t> </a:t>
            </a:r>
            <a:r>
              <a:rPr sz="680" spc="5" dirty="0">
                <a:solidFill>
                  <a:srgbClr val="694947"/>
                </a:solidFill>
                <a:latin typeface="Calibri"/>
                <a:cs typeface="Calibri"/>
              </a:rPr>
              <a:t>in</a:t>
            </a:r>
            <a:r>
              <a:rPr sz="680" spc="-45" dirty="0">
                <a:solidFill>
                  <a:srgbClr val="694947"/>
                </a:solidFill>
                <a:latin typeface="Calibri"/>
                <a:cs typeface="Calibri"/>
              </a:rPr>
              <a:t> </a:t>
            </a:r>
            <a:r>
              <a:rPr sz="680" spc="23" dirty="0">
                <a:solidFill>
                  <a:srgbClr val="694947"/>
                </a:solidFill>
                <a:latin typeface="Calibri"/>
                <a:cs typeface="Calibri"/>
              </a:rPr>
              <a:t>Everyday</a:t>
            </a:r>
            <a:r>
              <a:rPr sz="680" spc="-45" dirty="0">
                <a:solidFill>
                  <a:srgbClr val="694947"/>
                </a:solidFill>
                <a:latin typeface="Calibri"/>
                <a:cs typeface="Calibri"/>
              </a:rPr>
              <a:t> </a:t>
            </a:r>
            <a:r>
              <a:rPr sz="680" spc="23" dirty="0">
                <a:solidFill>
                  <a:srgbClr val="694947"/>
                </a:solidFill>
                <a:latin typeface="Calibri"/>
                <a:cs typeface="Calibri"/>
              </a:rPr>
              <a:t>Practice</a:t>
            </a:r>
            <a:endParaRPr sz="68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76431" y="194023"/>
            <a:ext cx="762453" cy="790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4965712" y="442943"/>
            <a:ext cx="1437967" cy="282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8065150" y="4717428"/>
            <a:ext cx="1225918" cy="1197703"/>
          </a:xfrm>
          <a:custGeom>
            <a:avLst/>
            <a:gdLst/>
            <a:ahLst/>
            <a:cxnLst/>
            <a:rect l="l" t="t" r="r" b="b"/>
            <a:pathLst>
              <a:path w="1351915" h="1320800">
                <a:moveTo>
                  <a:pt x="0" y="0"/>
                </a:moveTo>
                <a:lnTo>
                  <a:pt x="1351699" y="0"/>
                </a:lnTo>
                <a:lnTo>
                  <a:pt x="1351699" y="1320805"/>
                </a:lnTo>
                <a:lnTo>
                  <a:pt x="0" y="1320805"/>
                </a:lnTo>
                <a:lnTo>
                  <a:pt x="0" y="0"/>
                </a:lnTo>
                <a:close/>
              </a:path>
            </a:pathLst>
          </a:custGeom>
          <a:solidFill>
            <a:srgbClr val="009FE3">
              <a:alpha val="25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9740436" y="4370831"/>
            <a:ext cx="524571" cy="474475"/>
          </a:xfrm>
          <a:custGeom>
            <a:avLst/>
            <a:gdLst/>
            <a:ahLst/>
            <a:cxnLst/>
            <a:rect l="l" t="t" r="r" b="b"/>
            <a:pathLst>
              <a:path w="578484" h="523239">
                <a:moveTo>
                  <a:pt x="0" y="522846"/>
                </a:moveTo>
                <a:lnTo>
                  <a:pt x="577901" y="522846"/>
                </a:lnTo>
                <a:lnTo>
                  <a:pt x="577901" y="0"/>
                </a:lnTo>
                <a:lnTo>
                  <a:pt x="0" y="0"/>
                </a:lnTo>
                <a:lnTo>
                  <a:pt x="0" y="522846"/>
                </a:lnTo>
                <a:close/>
              </a:path>
            </a:pathLst>
          </a:custGeom>
          <a:solidFill>
            <a:srgbClr val="009FE3">
              <a:alpha val="25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6807781" y="5259978"/>
            <a:ext cx="1834558" cy="1343385"/>
          </a:xfrm>
          <a:custGeom>
            <a:avLst/>
            <a:gdLst/>
            <a:ahLst/>
            <a:cxnLst/>
            <a:rect l="l" t="t" r="r" b="b"/>
            <a:pathLst>
              <a:path w="2023109" h="1481454">
                <a:moveTo>
                  <a:pt x="613295" y="1090066"/>
                </a:moveTo>
                <a:lnTo>
                  <a:pt x="307682" y="1090066"/>
                </a:lnTo>
                <a:lnTo>
                  <a:pt x="174421" y="1481162"/>
                </a:lnTo>
                <a:lnTo>
                  <a:pt x="613295" y="1090066"/>
                </a:lnTo>
                <a:close/>
              </a:path>
              <a:path w="2023109" h="1481454">
                <a:moveTo>
                  <a:pt x="1869643" y="0"/>
                </a:moveTo>
                <a:lnTo>
                  <a:pt x="153365" y="0"/>
                </a:lnTo>
                <a:lnTo>
                  <a:pt x="64700" y="2396"/>
                </a:lnTo>
                <a:lnTo>
                  <a:pt x="19170" y="19169"/>
                </a:lnTo>
                <a:lnTo>
                  <a:pt x="2396" y="64695"/>
                </a:lnTo>
                <a:lnTo>
                  <a:pt x="0" y="153352"/>
                </a:lnTo>
                <a:lnTo>
                  <a:pt x="0" y="936701"/>
                </a:lnTo>
                <a:lnTo>
                  <a:pt x="2396" y="1025365"/>
                </a:lnTo>
                <a:lnTo>
                  <a:pt x="19170" y="1070895"/>
                </a:lnTo>
                <a:lnTo>
                  <a:pt x="64700" y="1087670"/>
                </a:lnTo>
                <a:lnTo>
                  <a:pt x="153365" y="1090066"/>
                </a:lnTo>
                <a:lnTo>
                  <a:pt x="1869643" y="1090066"/>
                </a:lnTo>
                <a:lnTo>
                  <a:pt x="1958307" y="1087670"/>
                </a:lnTo>
                <a:lnTo>
                  <a:pt x="2003837" y="1070895"/>
                </a:lnTo>
                <a:lnTo>
                  <a:pt x="2020612" y="1025365"/>
                </a:lnTo>
                <a:lnTo>
                  <a:pt x="2023008" y="936701"/>
                </a:lnTo>
                <a:lnTo>
                  <a:pt x="2023008" y="153352"/>
                </a:lnTo>
                <a:lnTo>
                  <a:pt x="2020612" y="64695"/>
                </a:lnTo>
                <a:lnTo>
                  <a:pt x="2003837" y="19169"/>
                </a:lnTo>
                <a:lnTo>
                  <a:pt x="1958307" y="2396"/>
                </a:lnTo>
                <a:lnTo>
                  <a:pt x="18696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6825700" y="5816764"/>
            <a:ext cx="1883503" cy="788296"/>
          </a:xfrm>
          <a:custGeom>
            <a:avLst/>
            <a:gdLst/>
            <a:ahLst/>
            <a:cxnLst/>
            <a:rect l="l" t="t" r="r" b="b"/>
            <a:pathLst>
              <a:path w="2077084" h="869315">
                <a:moveTo>
                  <a:pt x="0" y="869307"/>
                </a:moveTo>
                <a:lnTo>
                  <a:pt x="2076881" y="869307"/>
                </a:lnTo>
                <a:lnTo>
                  <a:pt x="2076881" y="0"/>
                </a:lnTo>
                <a:lnTo>
                  <a:pt x="0" y="0"/>
                </a:lnTo>
                <a:lnTo>
                  <a:pt x="0" y="869307"/>
                </a:lnTo>
                <a:close/>
              </a:path>
            </a:pathLst>
          </a:custGeom>
          <a:solidFill>
            <a:srgbClr val="009FE3">
              <a:alpha val="25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8812666" y="4920090"/>
            <a:ext cx="2130529" cy="1688300"/>
          </a:xfrm>
          <a:custGeom>
            <a:avLst/>
            <a:gdLst/>
            <a:ahLst/>
            <a:cxnLst/>
            <a:rect l="l" t="t" r="r" b="b"/>
            <a:pathLst>
              <a:path w="2349500" h="1861820">
                <a:moveTo>
                  <a:pt x="2109446" y="1593037"/>
                </a:moveTo>
                <a:lnTo>
                  <a:pt x="1771091" y="1593037"/>
                </a:lnTo>
                <a:lnTo>
                  <a:pt x="2263940" y="1861375"/>
                </a:lnTo>
                <a:lnTo>
                  <a:pt x="2109446" y="1593037"/>
                </a:lnTo>
                <a:close/>
              </a:path>
              <a:path w="2349500" h="1861820">
                <a:moveTo>
                  <a:pt x="1273492" y="0"/>
                </a:moveTo>
                <a:lnTo>
                  <a:pt x="1215199" y="853"/>
                </a:lnTo>
                <a:lnTo>
                  <a:pt x="1157579" y="3389"/>
                </a:lnTo>
                <a:lnTo>
                  <a:pt x="1100688" y="7571"/>
                </a:lnTo>
                <a:lnTo>
                  <a:pt x="1044581" y="13362"/>
                </a:lnTo>
                <a:lnTo>
                  <a:pt x="989316" y="20726"/>
                </a:lnTo>
                <a:lnTo>
                  <a:pt x="934949" y="29626"/>
                </a:lnTo>
                <a:lnTo>
                  <a:pt x="881535" y="40026"/>
                </a:lnTo>
                <a:lnTo>
                  <a:pt x="829131" y="51889"/>
                </a:lnTo>
                <a:lnTo>
                  <a:pt x="777793" y="65178"/>
                </a:lnTo>
                <a:lnTo>
                  <a:pt x="727578" y="79856"/>
                </a:lnTo>
                <a:lnTo>
                  <a:pt x="678540" y="95888"/>
                </a:lnTo>
                <a:lnTo>
                  <a:pt x="630738" y="113236"/>
                </a:lnTo>
                <a:lnTo>
                  <a:pt x="584226" y="131865"/>
                </a:lnTo>
                <a:lnTo>
                  <a:pt x="539062" y="151736"/>
                </a:lnTo>
                <a:lnTo>
                  <a:pt x="495301" y="172814"/>
                </a:lnTo>
                <a:lnTo>
                  <a:pt x="452999" y="195063"/>
                </a:lnTo>
                <a:lnTo>
                  <a:pt x="412213" y="218445"/>
                </a:lnTo>
                <a:lnTo>
                  <a:pt x="372999" y="242924"/>
                </a:lnTo>
                <a:lnTo>
                  <a:pt x="335412" y="268463"/>
                </a:lnTo>
                <a:lnTo>
                  <a:pt x="299510" y="295025"/>
                </a:lnTo>
                <a:lnTo>
                  <a:pt x="265349" y="322575"/>
                </a:lnTo>
                <a:lnTo>
                  <a:pt x="232984" y="351076"/>
                </a:lnTo>
                <a:lnTo>
                  <a:pt x="202472" y="380490"/>
                </a:lnTo>
                <a:lnTo>
                  <a:pt x="173870" y="410781"/>
                </a:lnTo>
                <a:lnTo>
                  <a:pt x="147232" y="441914"/>
                </a:lnTo>
                <a:lnTo>
                  <a:pt x="122616" y="473850"/>
                </a:lnTo>
                <a:lnTo>
                  <a:pt x="100077" y="506554"/>
                </a:lnTo>
                <a:lnTo>
                  <a:pt x="79673" y="539989"/>
                </a:lnTo>
                <a:lnTo>
                  <a:pt x="61458" y="574118"/>
                </a:lnTo>
                <a:lnTo>
                  <a:pt x="45490" y="608904"/>
                </a:lnTo>
                <a:lnTo>
                  <a:pt x="20517" y="680304"/>
                </a:lnTo>
                <a:lnTo>
                  <a:pt x="5204" y="753896"/>
                </a:lnTo>
                <a:lnTo>
                  <a:pt x="0" y="829386"/>
                </a:lnTo>
                <a:lnTo>
                  <a:pt x="1310" y="867351"/>
                </a:lnTo>
                <a:lnTo>
                  <a:pt x="11625" y="941930"/>
                </a:lnTo>
                <a:lnTo>
                  <a:pt x="31824" y="1014463"/>
                </a:lnTo>
                <a:lnTo>
                  <a:pt x="61458" y="1084659"/>
                </a:lnTo>
                <a:lnTo>
                  <a:pt x="79673" y="1118788"/>
                </a:lnTo>
                <a:lnTo>
                  <a:pt x="100077" y="1152223"/>
                </a:lnTo>
                <a:lnTo>
                  <a:pt x="122616" y="1184927"/>
                </a:lnTo>
                <a:lnTo>
                  <a:pt x="147232" y="1216863"/>
                </a:lnTo>
                <a:lnTo>
                  <a:pt x="173870" y="1247996"/>
                </a:lnTo>
                <a:lnTo>
                  <a:pt x="202472" y="1278287"/>
                </a:lnTo>
                <a:lnTo>
                  <a:pt x="232984" y="1307701"/>
                </a:lnTo>
                <a:lnTo>
                  <a:pt x="265349" y="1336202"/>
                </a:lnTo>
                <a:lnTo>
                  <a:pt x="299510" y="1363751"/>
                </a:lnTo>
                <a:lnTo>
                  <a:pt x="335412" y="1390314"/>
                </a:lnTo>
                <a:lnTo>
                  <a:pt x="372999" y="1415853"/>
                </a:lnTo>
                <a:lnTo>
                  <a:pt x="412213" y="1440331"/>
                </a:lnTo>
                <a:lnTo>
                  <a:pt x="452999" y="1463713"/>
                </a:lnTo>
                <a:lnTo>
                  <a:pt x="495301" y="1485961"/>
                </a:lnTo>
                <a:lnTo>
                  <a:pt x="539062" y="1507039"/>
                </a:lnTo>
                <a:lnTo>
                  <a:pt x="584226" y="1526910"/>
                </a:lnTo>
                <a:lnTo>
                  <a:pt x="630738" y="1545538"/>
                </a:lnTo>
                <a:lnTo>
                  <a:pt x="678540" y="1562886"/>
                </a:lnTo>
                <a:lnTo>
                  <a:pt x="727578" y="1578917"/>
                </a:lnTo>
                <a:lnTo>
                  <a:pt x="777793" y="1593596"/>
                </a:lnTo>
                <a:lnTo>
                  <a:pt x="829131" y="1606884"/>
                </a:lnTo>
                <a:lnTo>
                  <a:pt x="881535" y="1618746"/>
                </a:lnTo>
                <a:lnTo>
                  <a:pt x="934949" y="1629146"/>
                </a:lnTo>
                <a:lnTo>
                  <a:pt x="989316" y="1638046"/>
                </a:lnTo>
                <a:lnTo>
                  <a:pt x="1044581" y="1645410"/>
                </a:lnTo>
                <a:lnTo>
                  <a:pt x="1100688" y="1651201"/>
                </a:lnTo>
                <a:lnTo>
                  <a:pt x="1157579" y="1655383"/>
                </a:lnTo>
                <a:lnTo>
                  <a:pt x="1215199" y="1657918"/>
                </a:lnTo>
                <a:lnTo>
                  <a:pt x="1273492" y="1658772"/>
                </a:lnTo>
                <a:lnTo>
                  <a:pt x="1326203" y="1658074"/>
                </a:lnTo>
                <a:lnTo>
                  <a:pt x="1378369" y="1655997"/>
                </a:lnTo>
                <a:lnTo>
                  <a:pt x="1429947" y="1652568"/>
                </a:lnTo>
                <a:lnTo>
                  <a:pt x="1480898" y="1647817"/>
                </a:lnTo>
                <a:lnTo>
                  <a:pt x="1531178" y="1641768"/>
                </a:lnTo>
                <a:lnTo>
                  <a:pt x="1580748" y="1634451"/>
                </a:lnTo>
                <a:lnTo>
                  <a:pt x="1629565" y="1625891"/>
                </a:lnTo>
                <a:lnTo>
                  <a:pt x="1677589" y="1616118"/>
                </a:lnTo>
                <a:lnTo>
                  <a:pt x="1724778" y="1605157"/>
                </a:lnTo>
                <a:lnTo>
                  <a:pt x="1771091" y="1593037"/>
                </a:lnTo>
                <a:lnTo>
                  <a:pt x="2109446" y="1593037"/>
                </a:lnTo>
                <a:lnTo>
                  <a:pt x="2048560" y="1487284"/>
                </a:lnTo>
                <a:lnTo>
                  <a:pt x="2098043" y="1461223"/>
                </a:lnTo>
                <a:lnTo>
                  <a:pt x="2145445" y="1433617"/>
                </a:lnTo>
                <a:lnTo>
                  <a:pt x="2190675" y="1404523"/>
                </a:lnTo>
                <a:lnTo>
                  <a:pt x="2233642" y="1374002"/>
                </a:lnTo>
                <a:lnTo>
                  <a:pt x="2274258" y="1342110"/>
                </a:lnTo>
                <a:lnTo>
                  <a:pt x="2312430" y="1308906"/>
                </a:lnTo>
                <a:lnTo>
                  <a:pt x="2348068" y="1274448"/>
                </a:lnTo>
                <a:lnTo>
                  <a:pt x="2349424" y="1272984"/>
                </a:lnTo>
                <a:lnTo>
                  <a:pt x="2349424" y="385692"/>
                </a:lnTo>
                <a:lnTo>
                  <a:pt x="2314000" y="351076"/>
                </a:lnTo>
                <a:lnTo>
                  <a:pt x="2281635" y="322575"/>
                </a:lnTo>
                <a:lnTo>
                  <a:pt x="2247474" y="295025"/>
                </a:lnTo>
                <a:lnTo>
                  <a:pt x="2211572" y="268463"/>
                </a:lnTo>
                <a:lnTo>
                  <a:pt x="2173986" y="242924"/>
                </a:lnTo>
                <a:lnTo>
                  <a:pt x="2134771" y="218445"/>
                </a:lnTo>
                <a:lnTo>
                  <a:pt x="2093985" y="195063"/>
                </a:lnTo>
                <a:lnTo>
                  <a:pt x="2051683" y="172814"/>
                </a:lnTo>
                <a:lnTo>
                  <a:pt x="2007922" y="151736"/>
                </a:lnTo>
                <a:lnTo>
                  <a:pt x="1962758" y="131865"/>
                </a:lnTo>
                <a:lnTo>
                  <a:pt x="1916246" y="113236"/>
                </a:lnTo>
                <a:lnTo>
                  <a:pt x="1868444" y="95888"/>
                </a:lnTo>
                <a:lnTo>
                  <a:pt x="1819406" y="79856"/>
                </a:lnTo>
                <a:lnTo>
                  <a:pt x="1769191" y="65178"/>
                </a:lnTo>
                <a:lnTo>
                  <a:pt x="1717853" y="51889"/>
                </a:lnTo>
                <a:lnTo>
                  <a:pt x="1665449" y="40026"/>
                </a:lnTo>
                <a:lnTo>
                  <a:pt x="1612035" y="29626"/>
                </a:lnTo>
                <a:lnTo>
                  <a:pt x="1557668" y="20726"/>
                </a:lnTo>
                <a:lnTo>
                  <a:pt x="1502403" y="13362"/>
                </a:lnTo>
                <a:lnTo>
                  <a:pt x="1446296" y="7571"/>
                </a:lnTo>
                <a:lnTo>
                  <a:pt x="1389405" y="3389"/>
                </a:lnTo>
                <a:lnTo>
                  <a:pt x="1331785" y="853"/>
                </a:lnTo>
                <a:lnTo>
                  <a:pt x="1273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709019" y="4844949"/>
            <a:ext cx="2234176" cy="1773521"/>
          </a:xfrm>
          <a:custGeom>
            <a:avLst/>
            <a:gdLst/>
            <a:ahLst/>
            <a:cxnLst/>
            <a:rect l="l" t="t" r="r" b="b"/>
            <a:pathLst>
              <a:path w="2463800" h="1955800">
                <a:moveTo>
                  <a:pt x="0" y="1955805"/>
                </a:moveTo>
                <a:lnTo>
                  <a:pt x="2463724" y="1955805"/>
                </a:lnTo>
                <a:lnTo>
                  <a:pt x="2463724" y="0"/>
                </a:lnTo>
                <a:lnTo>
                  <a:pt x="0" y="0"/>
                </a:lnTo>
                <a:lnTo>
                  <a:pt x="0" y="1955805"/>
                </a:lnTo>
                <a:close/>
              </a:path>
            </a:pathLst>
          </a:custGeom>
          <a:solidFill>
            <a:srgbClr val="009FE3">
              <a:alpha val="25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6465913" y="5838225"/>
            <a:ext cx="1656630" cy="1017472"/>
          </a:xfrm>
          <a:custGeom>
            <a:avLst/>
            <a:gdLst/>
            <a:ahLst/>
            <a:cxnLst/>
            <a:rect l="l" t="t" r="r" b="b"/>
            <a:pathLst>
              <a:path w="1826895" h="1122045">
                <a:moveTo>
                  <a:pt x="913384" y="0"/>
                </a:moveTo>
                <a:lnTo>
                  <a:pt x="855620" y="1170"/>
                </a:lnTo>
                <a:lnTo>
                  <a:pt x="798811" y="4634"/>
                </a:lnTo>
                <a:lnTo>
                  <a:pt x="743064" y="10323"/>
                </a:lnTo>
                <a:lnTo>
                  <a:pt x="688486" y="18167"/>
                </a:lnTo>
                <a:lnTo>
                  <a:pt x="635183" y="28096"/>
                </a:lnTo>
                <a:lnTo>
                  <a:pt x="583263" y="40041"/>
                </a:lnTo>
                <a:lnTo>
                  <a:pt x="532833" y="53931"/>
                </a:lnTo>
                <a:lnTo>
                  <a:pt x="483999" y="69698"/>
                </a:lnTo>
                <a:lnTo>
                  <a:pt x="436869" y="87270"/>
                </a:lnTo>
                <a:lnTo>
                  <a:pt x="391549" y="106580"/>
                </a:lnTo>
                <a:lnTo>
                  <a:pt x="348148" y="127557"/>
                </a:lnTo>
                <a:lnTo>
                  <a:pt x="306770" y="150131"/>
                </a:lnTo>
                <a:lnTo>
                  <a:pt x="267525" y="174232"/>
                </a:lnTo>
                <a:lnTo>
                  <a:pt x="230518" y="199792"/>
                </a:lnTo>
                <a:lnTo>
                  <a:pt x="195857" y="226740"/>
                </a:lnTo>
                <a:lnTo>
                  <a:pt x="163649" y="255007"/>
                </a:lnTo>
                <a:lnTo>
                  <a:pt x="134000" y="284522"/>
                </a:lnTo>
                <a:lnTo>
                  <a:pt x="107018" y="315217"/>
                </a:lnTo>
                <a:lnTo>
                  <a:pt x="82809" y="347022"/>
                </a:lnTo>
                <a:lnTo>
                  <a:pt x="61481" y="379866"/>
                </a:lnTo>
                <a:lnTo>
                  <a:pt x="43141" y="413680"/>
                </a:lnTo>
                <a:lnTo>
                  <a:pt x="15851" y="483941"/>
                </a:lnTo>
                <a:lnTo>
                  <a:pt x="1796" y="557247"/>
                </a:lnTo>
                <a:lnTo>
                  <a:pt x="0" y="594868"/>
                </a:lnTo>
                <a:lnTo>
                  <a:pt x="2459" y="638838"/>
                </a:lnTo>
                <a:lnTo>
                  <a:pt x="9724" y="681938"/>
                </a:lnTo>
                <a:lnTo>
                  <a:pt x="21622" y="724055"/>
                </a:lnTo>
                <a:lnTo>
                  <a:pt x="37980" y="765079"/>
                </a:lnTo>
                <a:lnTo>
                  <a:pt x="58626" y="804898"/>
                </a:lnTo>
                <a:lnTo>
                  <a:pt x="83387" y="843401"/>
                </a:lnTo>
                <a:lnTo>
                  <a:pt x="112092" y="880477"/>
                </a:lnTo>
                <a:lnTo>
                  <a:pt x="144568" y="916015"/>
                </a:lnTo>
                <a:lnTo>
                  <a:pt x="180642" y="949904"/>
                </a:lnTo>
                <a:lnTo>
                  <a:pt x="220143" y="982031"/>
                </a:lnTo>
                <a:lnTo>
                  <a:pt x="262898" y="1012286"/>
                </a:lnTo>
                <a:lnTo>
                  <a:pt x="308734" y="1040558"/>
                </a:lnTo>
                <a:lnTo>
                  <a:pt x="357479" y="1066736"/>
                </a:lnTo>
                <a:lnTo>
                  <a:pt x="325811" y="1121740"/>
                </a:lnTo>
                <a:lnTo>
                  <a:pt x="1337504" y="1121740"/>
                </a:lnTo>
                <a:lnTo>
                  <a:pt x="1342777" y="1120037"/>
                </a:lnTo>
                <a:lnTo>
                  <a:pt x="1389907" y="1102465"/>
                </a:lnTo>
                <a:lnTo>
                  <a:pt x="1435227" y="1083155"/>
                </a:lnTo>
                <a:lnTo>
                  <a:pt x="1478630" y="1062178"/>
                </a:lnTo>
                <a:lnTo>
                  <a:pt x="1520007" y="1039604"/>
                </a:lnTo>
                <a:lnTo>
                  <a:pt x="1559253" y="1015503"/>
                </a:lnTo>
                <a:lnTo>
                  <a:pt x="1596260" y="989943"/>
                </a:lnTo>
                <a:lnTo>
                  <a:pt x="1630922" y="962995"/>
                </a:lnTo>
                <a:lnTo>
                  <a:pt x="1663130" y="934728"/>
                </a:lnTo>
                <a:lnTo>
                  <a:pt x="1692779" y="905213"/>
                </a:lnTo>
                <a:lnTo>
                  <a:pt x="1719762" y="874518"/>
                </a:lnTo>
                <a:lnTo>
                  <a:pt x="1743970" y="842713"/>
                </a:lnTo>
                <a:lnTo>
                  <a:pt x="1765298" y="809869"/>
                </a:lnTo>
                <a:lnTo>
                  <a:pt x="1783639" y="776055"/>
                </a:lnTo>
                <a:lnTo>
                  <a:pt x="1810928" y="705794"/>
                </a:lnTo>
                <a:lnTo>
                  <a:pt x="1824983" y="632488"/>
                </a:lnTo>
                <a:lnTo>
                  <a:pt x="1826780" y="594868"/>
                </a:lnTo>
                <a:lnTo>
                  <a:pt x="1824983" y="557247"/>
                </a:lnTo>
                <a:lnTo>
                  <a:pt x="1810928" y="483941"/>
                </a:lnTo>
                <a:lnTo>
                  <a:pt x="1783639" y="413680"/>
                </a:lnTo>
                <a:lnTo>
                  <a:pt x="1765298" y="379866"/>
                </a:lnTo>
                <a:lnTo>
                  <a:pt x="1743970" y="347022"/>
                </a:lnTo>
                <a:lnTo>
                  <a:pt x="1719762" y="315217"/>
                </a:lnTo>
                <a:lnTo>
                  <a:pt x="1692779" y="284522"/>
                </a:lnTo>
                <a:lnTo>
                  <a:pt x="1663130" y="255007"/>
                </a:lnTo>
                <a:lnTo>
                  <a:pt x="1630922" y="226740"/>
                </a:lnTo>
                <a:lnTo>
                  <a:pt x="1596260" y="199792"/>
                </a:lnTo>
                <a:lnTo>
                  <a:pt x="1559253" y="174232"/>
                </a:lnTo>
                <a:lnTo>
                  <a:pt x="1520007" y="150131"/>
                </a:lnTo>
                <a:lnTo>
                  <a:pt x="1478630" y="127557"/>
                </a:lnTo>
                <a:lnTo>
                  <a:pt x="1435227" y="106580"/>
                </a:lnTo>
                <a:lnTo>
                  <a:pt x="1389907" y="87270"/>
                </a:lnTo>
                <a:lnTo>
                  <a:pt x="1342777" y="69698"/>
                </a:lnTo>
                <a:lnTo>
                  <a:pt x="1293942" y="53931"/>
                </a:lnTo>
                <a:lnTo>
                  <a:pt x="1243511" y="40041"/>
                </a:lnTo>
                <a:lnTo>
                  <a:pt x="1191590" y="28096"/>
                </a:lnTo>
                <a:lnTo>
                  <a:pt x="1138286" y="18167"/>
                </a:lnTo>
                <a:lnTo>
                  <a:pt x="1083707" y="10323"/>
                </a:lnTo>
                <a:lnTo>
                  <a:pt x="1027958" y="4634"/>
                </a:lnTo>
                <a:lnTo>
                  <a:pt x="971148" y="1170"/>
                </a:lnTo>
                <a:lnTo>
                  <a:pt x="913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6825700" y="5816764"/>
            <a:ext cx="1400391" cy="1038777"/>
          </a:xfrm>
          <a:custGeom>
            <a:avLst/>
            <a:gdLst/>
            <a:ahLst/>
            <a:cxnLst/>
            <a:rect l="l" t="t" r="r" b="b"/>
            <a:pathLst>
              <a:path w="1544320" h="1145540">
                <a:moveTo>
                  <a:pt x="0" y="1145406"/>
                </a:moveTo>
                <a:lnTo>
                  <a:pt x="1544307" y="1145406"/>
                </a:lnTo>
                <a:lnTo>
                  <a:pt x="1544307" y="0"/>
                </a:lnTo>
                <a:lnTo>
                  <a:pt x="0" y="0"/>
                </a:lnTo>
                <a:lnTo>
                  <a:pt x="0" y="1145406"/>
                </a:lnTo>
                <a:close/>
              </a:path>
            </a:pathLst>
          </a:custGeom>
          <a:solidFill>
            <a:srgbClr val="009FE3">
              <a:alpha val="25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8789490" y="5997607"/>
            <a:ext cx="1382541" cy="857970"/>
          </a:xfrm>
          <a:custGeom>
            <a:avLst/>
            <a:gdLst/>
            <a:ahLst/>
            <a:cxnLst/>
            <a:rect l="l" t="t" r="r" b="b"/>
            <a:pathLst>
              <a:path w="1524634" h="946150">
                <a:moveTo>
                  <a:pt x="762292" y="0"/>
                </a:moveTo>
                <a:lnTo>
                  <a:pt x="714083" y="1499"/>
                </a:lnTo>
                <a:lnTo>
                  <a:pt x="666671" y="5939"/>
                </a:lnTo>
                <a:lnTo>
                  <a:pt x="620145" y="13229"/>
                </a:lnTo>
                <a:lnTo>
                  <a:pt x="574595" y="23280"/>
                </a:lnTo>
                <a:lnTo>
                  <a:pt x="530109" y="36004"/>
                </a:lnTo>
                <a:lnTo>
                  <a:pt x="486777" y="51310"/>
                </a:lnTo>
                <a:lnTo>
                  <a:pt x="444689" y="69110"/>
                </a:lnTo>
                <a:lnTo>
                  <a:pt x="403933" y="89313"/>
                </a:lnTo>
                <a:lnTo>
                  <a:pt x="364599" y="111832"/>
                </a:lnTo>
                <a:lnTo>
                  <a:pt x="326777" y="136576"/>
                </a:lnTo>
                <a:lnTo>
                  <a:pt x="290554" y="163456"/>
                </a:lnTo>
                <a:lnTo>
                  <a:pt x="256022" y="192384"/>
                </a:lnTo>
                <a:lnTo>
                  <a:pt x="223269" y="223269"/>
                </a:lnTo>
                <a:lnTo>
                  <a:pt x="192384" y="256022"/>
                </a:lnTo>
                <a:lnTo>
                  <a:pt x="163456" y="290554"/>
                </a:lnTo>
                <a:lnTo>
                  <a:pt x="136576" y="326777"/>
                </a:lnTo>
                <a:lnTo>
                  <a:pt x="111832" y="364599"/>
                </a:lnTo>
                <a:lnTo>
                  <a:pt x="89313" y="403933"/>
                </a:lnTo>
                <a:lnTo>
                  <a:pt x="69110" y="444689"/>
                </a:lnTo>
                <a:lnTo>
                  <a:pt x="51310" y="486777"/>
                </a:lnTo>
                <a:lnTo>
                  <a:pt x="36004" y="530109"/>
                </a:lnTo>
                <a:lnTo>
                  <a:pt x="23280" y="574595"/>
                </a:lnTo>
                <a:lnTo>
                  <a:pt x="13229" y="620145"/>
                </a:lnTo>
                <a:lnTo>
                  <a:pt x="5939" y="666671"/>
                </a:lnTo>
                <a:lnTo>
                  <a:pt x="1499" y="714083"/>
                </a:lnTo>
                <a:lnTo>
                  <a:pt x="0" y="762292"/>
                </a:lnTo>
                <a:lnTo>
                  <a:pt x="1499" y="810500"/>
                </a:lnTo>
                <a:lnTo>
                  <a:pt x="5939" y="857912"/>
                </a:lnTo>
                <a:lnTo>
                  <a:pt x="13229" y="904438"/>
                </a:lnTo>
                <a:lnTo>
                  <a:pt x="22395" y="945976"/>
                </a:lnTo>
                <a:lnTo>
                  <a:pt x="1501954" y="945976"/>
                </a:lnTo>
                <a:lnTo>
                  <a:pt x="1509917" y="911791"/>
                </a:lnTo>
                <a:lnTo>
                  <a:pt x="1517995" y="862919"/>
                </a:lnTo>
                <a:lnTo>
                  <a:pt x="1522919" y="813051"/>
                </a:lnTo>
                <a:lnTo>
                  <a:pt x="1524584" y="762292"/>
                </a:lnTo>
                <a:lnTo>
                  <a:pt x="1523084" y="714083"/>
                </a:lnTo>
                <a:lnTo>
                  <a:pt x="1518644" y="666671"/>
                </a:lnTo>
                <a:lnTo>
                  <a:pt x="1511354" y="620145"/>
                </a:lnTo>
                <a:lnTo>
                  <a:pt x="1501303" y="574595"/>
                </a:lnTo>
                <a:lnTo>
                  <a:pt x="1488579" y="530109"/>
                </a:lnTo>
                <a:lnTo>
                  <a:pt x="1473273" y="486777"/>
                </a:lnTo>
                <a:lnTo>
                  <a:pt x="1455473" y="444689"/>
                </a:lnTo>
                <a:lnTo>
                  <a:pt x="1435270" y="403933"/>
                </a:lnTo>
                <a:lnTo>
                  <a:pt x="1412751" y="364599"/>
                </a:lnTo>
                <a:lnTo>
                  <a:pt x="1388007" y="326777"/>
                </a:lnTo>
                <a:lnTo>
                  <a:pt x="1361127" y="290554"/>
                </a:lnTo>
                <a:lnTo>
                  <a:pt x="1332199" y="256022"/>
                </a:lnTo>
                <a:lnTo>
                  <a:pt x="1301315" y="223269"/>
                </a:lnTo>
                <a:lnTo>
                  <a:pt x="1268561" y="192384"/>
                </a:lnTo>
                <a:lnTo>
                  <a:pt x="1234029" y="163456"/>
                </a:lnTo>
                <a:lnTo>
                  <a:pt x="1197807" y="136576"/>
                </a:lnTo>
                <a:lnTo>
                  <a:pt x="1159984" y="111832"/>
                </a:lnTo>
                <a:lnTo>
                  <a:pt x="1120650" y="89313"/>
                </a:lnTo>
                <a:lnTo>
                  <a:pt x="1079894" y="69110"/>
                </a:lnTo>
                <a:lnTo>
                  <a:pt x="1037806" y="51310"/>
                </a:lnTo>
                <a:lnTo>
                  <a:pt x="994474" y="36004"/>
                </a:lnTo>
                <a:lnTo>
                  <a:pt x="949989" y="23280"/>
                </a:lnTo>
                <a:lnTo>
                  <a:pt x="904438" y="13229"/>
                </a:lnTo>
                <a:lnTo>
                  <a:pt x="857912" y="5939"/>
                </a:lnTo>
                <a:lnTo>
                  <a:pt x="810500" y="1499"/>
                </a:lnTo>
                <a:lnTo>
                  <a:pt x="762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8685848" y="5928101"/>
            <a:ext cx="1586380" cy="927644"/>
          </a:xfrm>
          <a:custGeom>
            <a:avLst/>
            <a:gdLst/>
            <a:ahLst/>
            <a:cxnLst/>
            <a:rect l="l" t="t" r="r" b="b"/>
            <a:pathLst>
              <a:path w="1749425" h="1022984">
                <a:moveTo>
                  <a:pt x="0" y="1022626"/>
                </a:moveTo>
                <a:lnTo>
                  <a:pt x="0" y="0"/>
                </a:lnTo>
                <a:lnTo>
                  <a:pt x="1749184" y="0"/>
                </a:lnTo>
                <a:lnTo>
                  <a:pt x="1749184" y="1022626"/>
                </a:lnTo>
                <a:lnTo>
                  <a:pt x="0" y="1022626"/>
                </a:lnTo>
                <a:close/>
              </a:path>
            </a:pathLst>
          </a:custGeom>
          <a:solidFill>
            <a:srgbClr val="009FE3">
              <a:alpha val="25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4455081" y="5145327"/>
            <a:ext cx="2266998" cy="1710181"/>
          </a:xfrm>
          <a:custGeom>
            <a:avLst/>
            <a:gdLst/>
            <a:ahLst/>
            <a:cxnLst/>
            <a:rect l="l" t="t" r="r" b="b"/>
            <a:pathLst>
              <a:path w="2499995" h="1885950">
                <a:moveTo>
                  <a:pt x="1249984" y="0"/>
                </a:moveTo>
                <a:lnTo>
                  <a:pt x="1202038" y="902"/>
                </a:lnTo>
                <a:lnTo>
                  <a:pt x="1154548" y="3588"/>
                </a:lnTo>
                <a:lnTo>
                  <a:pt x="1107547" y="8026"/>
                </a:lnTo>
                <a:lnTo>
                  <a:pt x="1061068" y="14182"/>
                </a:lnTo>
                <a:lnTo>
                  <a:pt x="1015142" y="22025"/>
                </a:lnTo>
                <a:lnTo>
                  <a:pt x="969802" y="31523"/>
                </a:lnTo>
                <a:lnTo>
                  <a:pt x="925080" y="42642"/>
                </a:lnTo>
                <a:lnTo>
                  <a:pt x="881009" y="55350"/>
                </a:lnTo>
                <a:lnTo>
                  <a:pt x="837622" y="69616"/>
                </a:lnTo>
                <a:lnTo>
                  <a:pt x="794949" y="85406"/>
                </a:lnTo>
                <a:lnTo>
                  <a:pt x="753025" y="102688"/>
                </a:lnTo>
                <a:lnTo>
                  <a:pt x="711881" y="121431"/>
                </a:lnTo>
                <a:lnTo>
                  <a:pt x="671549" y="141601"/>
                </a:lnTo>
                <a:lnTo>
                  <a:pt x="632062" y="163166"/>
                </a:lnTo>
                <a:lnTo>
                  <a:pt x="593453" y="186095"/>
                </a:lnTo>
                <a:lnTo>
                  <a:pt x="555753" y="210353"/>
                </a:lnTo>
                <a:lnTo>
                  <a:pt x="518996" y="235910"/>
                </a:lnTo>
                <a:lnTo>
                  <a:pt x="483212" y="262733"/>
                </a:lnTo>
                <a:lnTo>
                  <a:pt x="448436" y="290789"/>
                </a:lnTo>
                <a:lnTo>
                  <a:pt x="414699" y="320045"/>
                </a:lnTo>
                <a:lnTo>
                  <a:pt x="382033" y="350471"/>
                </a:lnTo>
                <a:lnTo>
                  <a:pt x="350471" y="382033"/>
                </a:lnTo>
                <a:lnTo>
                  <a:pt x="320045" y="414699"/>
                </a:lnTo>
                <a:lnTo>
                  <a:pt x="290789" y="448436"/>
                </a:lnTo>
                <a:lnTo>
                  <a:pt x="262733" y="483212"/>
                </a:lnTo>
                <a:lnTo>
                  <a:pt x="235910" y="518996"/>
                </a:lnTo>
                <a:lnTo>
                  <a:pt x="210353" y="555753"/>
                </a:lnTo>
                <a:lnTo>
                  <a:pt x="186095" y="593453"/>
                </a:lnTo>
                <a:lnTo>
                  <a:pt x="163166" y="632062"/>
                </a:lnTo>
                <a:lnTo>
                  <a:pt x="141601" y="671549"/>
                </a:lnTo>
                <a:lnTo>
                  <a:pt x="121431" y="711881"/>
                </a:lnTo>
                <a:lnTo>
                  <a:pt x="102688" y="753025"/>
                </a:lnTo>
                <a:lnTo>
                  <a:pt x="85406" y="794949"/>
                </a:lnTo>
                <a:lnTo>
                  <a:pt x="69616" y="837622"/>
                </a:lnTo>
                <a:lnTo>
                  <a:pt x="55350" y="881009"/>
                </a:lnTo>
                <a:lnTo>
                  <a:pt x="42642" y="925080"/>
                </a:lnTo>
                <a:lnTo>
                  <a:pt x="31523" y="969802"/>
                </a:lnTo>
                <a:lnTo>
                  <a:pt x="22025" y="1015142"/>
                </a:lnTo>
                <a:lnTo>
                  <a:pt x="14182" y="1061068"/>
                </a:lnTo>
                <a:lnTo>
                  <a:pt x="8026" y="1107547"/>
                </a:lnTo>
                <a:lnTo>
                  <a:pt x="3588" y="1154548"/>
                </a:lnTo>
                <a:lnTo>
                  <a:pt x="902" y="1202038"/>
                </a:lnTo>
                <a:lnTo>
                  <a:pt x="0" y="1249984"/>
                </a:lnTo>
                <a:lnTo>
                  <a:pt x="1050" y="1301673"/>
                </a:lnTo>
                <a:lnTo>
                  <a:pt x="4173" y="1352826"/>
                </a:lnTo>
                <a:lnTo>
                  <a:pt x="9329" y="1403404"/>
                </a:lnTo>
                <a:lnTo>
                  <a:pt x="16476" y="1453365"/>
                </a:lnTo>
                <a:lnTo>
                  <a:pt x="25574" y="1502669"/>
                </a:lnTo>
                <a:lnTo>
                  <a:pt x="36582" y="1551276"/>
                </a:lnTo>
                <a:lnTo>
                  <a:pt x="49460" y="1599145"/>
                </a:lnTo>
                <a:lnTo>
                  <a:pt x="64166" y="1646236"/>
                </a:lnTo>
                <a:lnTo>
                  <a:pt x="80660" y="1692509"/>
                </a:lnTo>
                <a:lnTo>
                  <a:pt x="98901" y="1737922"/>
                </a:lnTo>
                <a:lnTo>
                  <a:pt x="118848" y="1782436"/>
                </a:lnTo>
                <a:lnTo>
                  <a:pt x="140461" y="1826010"/>
                </a:lnTo>
                <a:lnTo>
                  <a:pt x="163699" y="1868604"/>
                </a:lnTo>
                <a:lnTo>
                  <a:pt x="173996" y="1885852"/>
                </a:lnTo>
                <a:lnTo>
                  <a:pt x="2326145" y="1885852"/>
                </a:lnTo>
                <a:lnTo>
                  <a:pt x="2358368" y="1828420"/>
                </a:lnTo>
                <a:lnTo>
                  <a:pt x="2378538" y="1788088"/>
                </a:lnTo>
                <a:lnTo>
                  <a:pt x="2397280" y="1746944"/>
                </a:lnTo>
                <a:lnTo>
                  <a:pt x="2414563" y="1705019"/>
                </a:lnTo>
                <a:lnTo>
                  <a:pt x="2430353" y="1662347"/>
                </a:lnTo>
                <a:lnTo>
                  <a:pt x="2444618" y="1618959"/>
                </a:lnTo>
                <a:lnTo>
                  <a:pt x="2457327" y="1574888"/>
                </a:lnTo>
                <a:lnTo>
                  <a:pt x="2468446" y="1530167"/>
                </a:lnTo>
                <a:lnTo>
                  <a:pt x="2477943" y="1484827"/>
                </a:lnTo>
                <a:lnTo>
                  <a:pt x="2485786" y="1438901"/>
                </a:lnTo>
                <a:lnTo>
                  <a:pt x="2491943" y="1392421"/>
                </a:lnTo>
                <a:lnTo>
                  <a:pt x="2496380" y="1345420"/>
                </a:lnTo>
                <a:lnTo>
                  <a:pt x="2499066" y="1297931"/>
                </a:lnTo>
                <a:lnTo>
                  <a:pt x="2499969" y="1249984"/>
                </a:lnTo>
                <a:lnTo>
                  <a:pt x="2499066" y="1202038"/>
                </a:lnTo>
                <a:lnTo>
                  <a:pt x="2496380" y="1154548"/>
                </a:lnTo>
                <a:lnTo>
                  <a:pt x="2491943" y="1107547"/>
                </a:lnTo>
                <a:lnTo>
                  <a:pt x="2485786" y="1061068"/>
                </a:lnTo>
                <a:lnTo>
                  <a:pt x="2477943" y="1015142"/>
                </a:lnTo>
                <a:lnTo>
                  <a:pt x="2468446" y="969802"/>
                </a:lnTo>
                <a:lnTo>
                  <a:pt x="2457327" y="925080"/>
                </a:lnTo>
                <a:lnTo>
                  <a:pt x="2444618" y="881009"/>
                </a:lnTo>
                <a:lnTo>
                  <a:pt x="2430353" y="837622"/>
                </a:lnTo>
                <a:lnTo>
                  <a:pt x="2414563" y="794949"/>
                </a:lnTo>
                <a:lnTo>
                  <a:pt x="2397280" y="753025"/>
                </a:lnTo>
                <a:lnTo>
                  <a:pt x="2378538" y="711881"/>
                </a:lnTo>
                <a:lnTo>
                  <a:pt x="2358368" y="671549"/>
                </a:lnTo>
                <a:lnTo>
                  <a:pt x="2336802" y="632062"/>
                </a:lnTo>
                <a:lnTo>
                  <a:pt x="2313874" y="593453"/>
                </a:lnTo>
                <a:lnTo>
                  <a:pt x="2289615" y="555753"/>
                </a:lnTo>
                <a:lnTo>
                  <a:pt x="2264059" y="518996"/>
                </a:lnTo>
                <a:lnTo>
                  <a:pt x="2237236" y="483212"/>
                </a:lnTo>
                <a:lnTo>
                  <a:pt x="2209180" y="448436"/>
                </a:lnTo>
                <a:lnTo>
                  <a:pt x="2179923" y="414699"/>
                </a:lnTo>
                <a:lnTo>
                  <a:pt x="2149498" y="382033"/>
                </a:lnTo>
                <a:lnTo>
                  <a:pt x="2117936" y="350471"/>
                </a:lnTo>
                <a:lnTo>
                  <a:pt x="2085270" y="320045"/>
                </a:lnTo>
                <a:lnTo>
                  <a:pt x="2051533" y="290789"/>
                </a:lnTo>
                <a:lnTo>
                  <a:pt x="2016756" y="262733"/>
                </a:lnTo>
                <a:lnTo>
                  <a:pt x="1980973" y="235910"/>
                </a:lnTo>
                <a:lnTo>
                  <a:pt x="1944215" y="210353"/>
                </a:lnTo>
                <a:lnTo>
                  <a:pt x="1906516" y="186095"/>
                </a:lnTo>
                <a:lnTo>
                  <a:pt x="1867906" y="163166"/>
                </a:lnTo>
                <a:lnTo>
                  <a:pt x="1828420" y="141601"/>
                </a:lnTo>
                <a:lnTo>
                  <a:pt x="1788088" y="121431"/>
                </a:lnTo>
                <a:lnTo>
                  <a:pt x="1746944" y="102688"/>
                </a:lnTo>
                <a:lnTo>
                  <a:pt x="1705019" y="85406"/>
                </a:lnTo>
                <a:lnTo>
                  <a:pt x="1662347" y="69616"/>
                </a:lnTo>
                <a:lnTo>
                  <a:pt x="1618959" y="55350"/>
                </a:lnTo>
                <a:lnTo>
                  <a:pt x="1574888" y="42642"/>
                </a:lnTo>
                <a:lnTo>
                  <a:pt x="1530167" y="31523"/>
                </a:lnTo>
                <a:lnTo>
                  <a:pt x="1484827" y="22025"/>
                </a:lnTo>
                <a:lnTo>
                  <a:pt x="1438901" y="14182"/>
                </a:lnTo>
                <a:lnTo>
                  <a:pt x="1392421" y="8026"/>
                </a:lnTo>
                <a:lnTo>
                  <a:pt x="1345420" y="3588"/>
                </a:lnTo>
                <a:lnTo>
                  <a:pt x="1297931" y="902"/>
                </a:lnTo>
                <a:lnTo>
                  <a:pt x="1249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4364754" y="5816764"/>
            <a:ext cx="2461049" cy="1038777"/>
          </a:xfrm>
          <a:custGeom>
            <a:avLst/>
            <a:gdLst/>
            <a:ahLst/>
            <a:cxnLst/>
            <a:rect l="l" t="t" r="r" b="b"/>
            <a:pathLst>
              <a:path w="2713990" h="1145540">
                <a:moveTo>
                  <a:pt x="0" y="1145406"/>
                </a:moveTo>
                <a:lnTo>
                  <a:pt x="2713875" y="1145406"/>
                </a:lnTo>
                <a:lnTo>
                  <a:pt x="2713875" y="0"/>
                </a:lnTo>
                <a:lnTo>
                  <a:pt x="0" y="0"/>
                </a:lnTo>
                <a:lnTo>
                  <a:pt x="0" y="1145406"/>
                </a:lnTo>
                <a:close/>
              </a:path>
            </a:pathLst>
          </a:custGeom>
          <a:solidFill>
            <a:srgbClr val="009FE3">
              <a:alpha val="25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1247608" y="1782278"/>
            <a:ext cx="9695519" cy="5043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10368119" y="3906286"/>
            <a:ext cx="575243" cy="991560"/>
          </a:xfrm>
          <a:custGeom>
            <a:avLst/>
            <a:gdLst/>
            <a:ahLst/>
            <a:cxnLst/>
            <a:rect l="l" t="t" r="r" b="b"/>
            <a:pathLst>
              <a:path w="634365" h="1093470">
                <a:moveTo>
                  <a:pt x="546747" y="0"/>
                </a:moveTo>
                <a:lnTo>
                  <a:pt x="499572" y="2006"/>
                </a:lnTo>
                <a:lnTo>
                  <a:pt x="453512" y="7917"/>
                </a:lnTo>
                <a:lnTo>
                  <a:pt x="408730" y="17569"/>
                </a:lnTo>
                <a:lnTo>
                  <a:pt x="365390" y="30796"/>
                </a:lnTo>
                <a:lnTo>
                  <a:pt x="323657" y="47435"/>
                </a:lnTo>
                <a:lnTo>
                  <a:pt x="283694" y="67322"/>
                </a:lnTo>
                <a:lnTo>
                  <a:pt x="245667" y="90293"/>
                </a:lnTo>
                <a:lnTo>
                  <a:pt x="209738" y="116183"/>
                </a:lnTo>
                <a:lnTo>
                  <a:pt x="176073" y="144829"/>
                </a:lnTo>
                <a:lnTo>
                  <a:pt x="144835" y="176066"/>
                </a:lnTo>
                <a:lnTo>
                  <a:pt x="116188" y="209730"/>
                </a:lnTo>
                <a:lnTo>
                  <a:pt x="90297" y="245658"/>
                </a:lnTo>
                <a:lnTo>
                  <a:pt x="67325" y="283685"/>
                </a:lnTo>
                <a:lnTo>
                  <a:pt x="47437" y="323646"/>
                </a:lnTo>
                <a:lnTo>
                  <a:pt x="30797" y="365379"/>
                </a:lnTo>
                <a:lnTo>
                  <a:pt x="17569" y="408718"/>
                </a:lnTo>
                <a:lnTo>
                  <a:pt x="7918" y="453500"/>
                </a:lnTo>
                <a:lnTo>
                  <a:pt x="2006" y="499560"/>
                </a:lnTo>
                <a:lnTo>
                  <a:pt x="0" y="546734"/>
                </a:lnTo>
                <a:lnTo>
                  <a:pt x="2006" y="593909"/>
                </a:lnTo>
                <a:lnTo>
                  <a:pt x="7918" y="639969"/>
                </a:lnTo>
                <a:lnTo>
                  <a:pt x="17569" y="684751"/>
                </a:lnTo>
                <a:lnTo>
                  <a:pt x="30797" y="728090"/>
                </a:lnTo>
                <a:lnTo>
                  <a:pt x="47437" y="769823"/>
                </a:lnTo>
                <a:lnTo>
                  <a:pt x="67325" y="809784"/>
                </a:lnTo>
                <a:lnTo>
                  <a:pt x="90297" y="847811"/>
                </a:lnTo>
                <a:lnTo>
                  <a:pt x="116188" y="883739"/>
                </a:lnTo>
                <a:lnTo>
                  <a:pt x="144835" y="917403"/>
                </a:lnTo>
                <a:lnTo>
                  <a:pt x="176073" y="948640"/>
                </a:lnTo>
                <a:lnTo>
                  <a:pt x="209738" y="977286"/>
                </a:lnTo>
                <a:lnTo>
                  <a:pt x="245667" y="1003176"/>
                </a:lnTo>
                <a:lnTo>
                  <a:pt x="283694" y="1026147"/>
                </a:lnTo>
                <a:lnTo>
                  <a:pt x="323657" y="1046034"/>
                </a:lnTo>
                <a:lnTo>
                  <a:pt x="365390" y="1062673"/>
                </a:lnTo>
                <a:lnTo>
                  <a:pt x="408730" y="1075900"/>
                </a:lnTo>
                <a:lnTo>
                  <a:pt x="453512" y="1085552"/>
                </a:lnTo>
                <a:lnTo>
                  <a:pt x="499572" y="1091463"/>
                </a:lnTo>
                <a:lnTo>
                  <a:pt x="546747" y="1093469"/>
                </a:lnTo>
                <a:lnTo>
                  <a:pt x="597444" y="1091148"/>
                </a:lnTo>
                <a:lnTo>
                  <a:pt x="634104" y="1086080"/>
                </a:lnTo>
                <a:lnTo>
                  <a:pt x="634104" y="7163"/>
                </a:lnTo>
                <a:lnTo>
                  <a:pt x="593922" y="2006"/>
                </a:lnTo>
                <a:lnTo>
                  <a:pt x="5467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10264478" y="3834825"/>
            <a:ext cx="678890" cy="1151637"/>
          </a:xfrm>
          <a:custGeom>
            <a:avLst/>
            <a:gdLst/>
            <a:ahLst/>
            <a:cxnLst/>
            <a:rect l="l" t="t" r="r" b="b"/>
            <a:pathLst>
              <a:path w="748665" h="1270000">
                <a:moveTo>
                  <a:pt x="0" y="1269999"/>
                </a:moveTo>
                <a:lnTo>
                  <a:pt x="748398" y="1269999"/>
                </a:lnTo>
                <a:lnTo>
                  <a:pt x="748398" y="0"/>
                </a:lnTo>
                <a:lnTo>
                  <a:pt x="0" y="0"/>
                </a:lnTo>
                <a:lnTo>
                  <a:pt x="0" y="1269999"/>
                </a:lnTo>
                <a:close/>
              </a:path>
            </a:pathLst>
          </a:custGeom>
          <a:solidFill>
            <a:srgbClr val="009FE3">
              <a:alpha val="25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052211" y="1132043"/>
            <a:ext cx="6000030" cy="5023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sz="3264" i="1" spc="-358" dirty="0">
                <a:solidFill>
                  <a:srgbClr val="702283"/>
                </a:solidFill>
                <a:latin typeface="Verdana"/>
                <a:cs typeface="Verdana"/>
              </a:rPr>
              <a:t>Five </a:t>
            </a:r>
            <a:r>
              <a:rPr sz="3264" i="1" spc="-354" dirty="0">
                <a:solidFill>
                  <a:srgbClr val="702283"/>
                </a:solidFill>
                <a:latin typeface="Verdana"/>
                <a:cs typeface="Verdana"/>
              </a:rPr>
              <a:t>Areas </a:t>
            </a:r>
            <a:r>
              <a:rPr sz="3264" i="1" spc="-313" dirty="0">
                <a:solidFill>
                  <a:srgbClr val="702283"/>
                </a:solidFill>
                <a:latin typeface="Verdana"/>
                <a:cs typeface="Verdana"/>
              </a:rPr>
              <a:t>Model </a:t>
            </a:r>
            <a:r>
              <a:rPr sz="3264" i="1" spc="-367" dirty="0">
                <a:solidFill>
                  <a:srgbClr val="702283"/>
                </a:solidFill>
                <a:latin typeface="Cambria"/>
                <a:cs typeface="Cambria"/>
              </a:rPr>
              <a:t>and  </a:t>
            </a:r>
            <a:r>
              <a:rPr sz="3264" i="1" spc="-317" dirty="0">
                <a:solidFill>
                  <a:srgbClr val="702283"/>
                </a:solidFill>
                <a:latin typeface="Cambria"/>
                <a:cs typeface="Cambria"/>
              </a:rPr>
              <a:t>the  </a:t>
            </a:r>
            <a:r>
              <a:rPr sz="3264" i="1" spc="-268" dirty="0">
                <a:solidFill>
                  <a:srgbClr val="702283"/>
                </a:solidFill>
                <a:latin typeface="Cambria"/>
                <a:cs typeface="Cambria"/>
              </a:rPr>
              <a:t>‘vicious  </a:t>
            </a:r>
            <a:r>
              <a:rPr sz="3264" i="1" spc="-36" dirty="0">
                <a:solidFill>
                  <a:srgbClr val="702283"/>
                </a:solidFill>
                <a:latin typeface="Cambria"/>
                <a:cs typeface="Cambria"/>
              </a:rPr>
              <a:t> </a:t>
            </a:r>
            <a:r>
              <a:rPr sz="3264" i="1" spc="-340" dirty="0">
                <a:solidFill>
                  <a:srgbClr val="702283"/>
                </a:solidFill>
                <a:latin typeface="Cambria"/>
                <a:cs typeface="Cambria"/>
              </a:rPr>
              <a:t>cycle’</a:t>
            </a:r>
            <a:endParaRPr sz="3264">
              <a:latin typeface="Cambria"/>
              <a:cs typeface="Cambr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63209" y="1693908"/>
            <a:ext cx="6078341" cy="4122861"/>
          </a:xfrm>
          <a:custGeom>
            <a:avLst/>
            <a:gdLst/>
            <a:ahLst/>
            <a:cxnLst/>
            <a:rect l="l" t="t" r="r" b="b"/>
            <a:pathLst>
              <a:path w="6703059" h="4546600">
                <a:moveTo>
                  <a:pt x="0" y="4546593"/>
                </a:moveTo>
                <a:lnTo>
                  <a:pt x="0" y="0"/>
                </a:lnTo>
                <a:lnTo>
                  <a:pt x="6702551" y="0"/>
                </a:lnTo>
                <a:lnTo>
                  <a:pt x="6702551" y="4546593"/>
                </a:lnTo>
                <a:lnTo>
                  <a:pt x="0" y="4546593"/>
                </a:lnTo>
                <a:close/>
              </a:path>
            </a:pathLst>
          </a:custGeom>
          <a:solidFill>
            <a:srgbClr val="00B4CD">
              <a:alpha val="25000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4383735" y="2834782"/>
            <a:ext cx="3389310" cy="2165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 txBox="1"/>
          <p:nvPr/>
        </p:nvSpPr>
        <p:spPr>
          <a:xfrm>
            <a:off x="5488637" y="4841001"/>
            <a:ext cx="1178125" cy="3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950" spc="208" dirty="0">
                <a:solidFill>
                  <a:srgbClr val="702283"/>
                </a:solidFill>
                <a:latin typeface="Arial Unicode MS"/>
                <a:cs typeface="Arial Unicode MS"/>
              </a:rPr>
              <a:t>Feelings</a:t>
            </a:r>
            <a:endParaRPr sz="1950">
              <a:latin typeface="Arial Unicode MS"/>
              <a:cs typeface="Arial Unicode MS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xfrm>
            <a:off x="261766" y="7238710"/>
            <a:ext cx="1131570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rgbClr val="907673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16">
              <a:spcBef>
                <a:spcPts val="41"/>
              </a:spcBef>
            </a:pPr>
            <a:r>
              <a:rPr lang="en-GB" spc="-10"/>
              <a:t>Connect</a:t>
            </a:r>
            <a:r>
              <a:rPr lang="en-GB" spc="-145"/>
              <a:t> </a:t>
            </a:r>
            <a:r>
              <a:rPr lang="en-GB" spc="-45"/>
              <a:t>5</a:t>
            </a:r>
            <a:r>
              <a:rPr lang="en-GB" spc="-145"/>
              <a:t> </a:t>
            </a:r>
            <a:r>
              <a:rPr lang="en-GB" b="0" spc="35">
                <a:latin typeface="Calibri"/>
                <a:cs typeface="Calibri"/>
              </a:rPr>
              <a:t>Session</a:t>
            </a:r>
            <a:r>
              <a:rPr lang="en-GB" b="0" spc="-70">
                <a:latin typeface="Calibri"/>
                <a:cs typeface="Calibri"/>
              </a:rPr>
              <a:t> </a:t>
            </a:r>
            <a:r>
              <a:rPr lang="en-GB" b="0" spc="30">
                <a:latin typeface="Calibri"/>
                <a:cs typeface="Calibri"/>
              </a:rPr>
              <a:t>2</a:t>
            </a:r>
            <a:endParaRPr spc="27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xfrm>
            <a:off x="10015061" y="7238710"/>
            <a:ext cx="452120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907673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45"/>
              </a:spcBef>
            </a:pPr>
            <a:r>
              <a:rPr lang="en-GB" spc="-50">
                <a:latin typeface="Arial"/>
                <a:cs typeface="Arial"/>
              </a:rPr>
              <a:t>Slide</a:t>
            </a:r>
            <a:r>
              <a:rPr lang="en-GB" spc="-180">
                <a:latin typeface="Arial"/>
                <a:cs typeface="Arial"/>
              </a:rPr>
              <a:t> </a:t>
            </a:r>
            <a:fld id="{81D60167-4931-47E6-BA6A-407CBD079E47}" type="slidenum">
              <a:rPr spc="-15" smtClean="0">
                <a:latin typeface="Arial"/>
                <a:cs typeface="Arial"/>
              </a:rPr>
              <a:pPr marL="12700">
                <a:spcBef>
                  <a:spcPts val="45"/>
                </a:spcBef>
              </a:pPr>
              <a:t>2</a:t>
            </a:fld>
            <a:endParaRPr spc="-14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45621" y="3744225"/>
            <a:ext cx="1138393" cy="3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950" spc="185" dirty="0">
                <a:solidFill>
                  <a:srgbClr val="702283"/>
                </a:solidFill>
                <a:latin typeface="Arial Unicode MS"/>
                <a:cs typeface="Arial Unicode MS"/>
              </a:rPr>
              <a:t>Physical</a:t>
            </a:r>
            <a:endParaRPr sz="1950">
              <a:latin typeface="Arial Unicode MS"/>
              <a:cs typeface="Arial Unicode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34917" y="3744225"/>
            <a:ext cx="1406725" cy="3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950" spc="230" dirty="0">
                <a:solidFill>
                  <a:srgbClr val="702283"/>
                </a:solidFill>
                <a:latin typeface="Arial Unicode MS"/>
                <a:cs typeface="Arial Unicode MS"/>
              </a:rPr>
              <a:t>Behaviour</a:t>
            </a:r>
            <a:endParaRPr sz="1950">
              <a:latin typeface="Arial Unicode MS"/>
              <a:cs typeface="Arial Unicode MS"/>
            </a:endParaRPr>
          </a:p>
        </p:txBody>
      </p:sp>
      <p:sp>
        <p:nvSpPr>
          <p:cNvPr id="26" name="object 26"/>
          <p:cNvSpPr txBox="1"/>
          <p:nvPr/>
        </p:nvSpPr>
        <p:spPr>
          <a:xfrm rot="21180000">
            <a:off x="5040152" y="2131852"/>
            <a:ext cx="47795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79"/>
              </a:lnSpc>
            </a:pPr>
            <a:r>
              <a:rPr sz="3083" spc="36" dirty="0">
                <a:solidFill>
                  <a:srgbClr val="F39200"/>
                </a:solidFill>
                <a:latin typeface="Arial Unicode MS"/>
                <a:cs typeface="Arial Unicode MS"/>
              </a:rPr>
              <a:t>S</a:t>
            </a:r>
            <a:endParaRPr sz="3083">
              <a:latin typeface="Arial Unicode MS"/>
              <a:cs typeface="Arial Unicode MS"/>
            </a:endParaRPr>
          </a:p>
        </p:txBody>
      </p:sp>
      <p:sp>
        <p:nvSpPr>
          <p:cNvPr id="27" name="object 27"/>
          <p:cNvSpPr txBox="1"/>
          <p:nvPr/>
        </p:nvSpPr>
        <p:spPr>
          <a:xfrm rot="21300000">
            <a:off x="5271440" y="2107889"/>
            <a:ext cx="41298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79"/>
              </a:lnSpc>
            </a:pPr>
            <a:r>
              <a:rPr sz="3083" spc="295" dirty="0">
                <a:solidFill>
                  <a:srgbClr val="F39200"/>
                </a:solidFill>
                <a:latin typeface="Arial Unicode MS"/>
                <a:cs typeface="Arial Unicode MS"/>
              </a:rPr>
              <a:t>i</a:t>
            </a:r>
            <a:endParaRPr sz="3083">
              <a:latin typeface="Arial Unicode MS"/>
              <a:cs typeface="Arial Unicode MS"/>
            </a:endParaRPr>
          </a:p>
        </p:txBody>
      </p:sp>
      <p:sp>
        <p:nvSpPr>
          <p:cNvPr id="28" name="object 28"/>
          <p:cNvSpPr txBox="1"/>
          <p:nvPr/>
        </p:nvSpPr>
        <p:spPr>
          <a:xfrm rot="21360000">
            <a:off x="5415098" y="2094381"/>
            <a:ext cx="428903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79"/>
              </a:lnSpc>
            </a:pPr>
            <a:r>
              <a:rPr sz="3083" spc="503" dirty="0">
                <a:solidFill>
                  <a:srgbClr val="F39200"/>
                </a:solidFill>
                <a:latin typeface="Arial Unicode MS"/>
                <a:cs typeface="Arial Unicode MS"/>
              </a:rPr>
              <a:t>t</a:t>
            </a:r>
            <a:endParaRPr sz="3083">
              <a:latin typeface="Arial Unicode MS"/>
              <a:cs typeface="Arial Unicode MS"/>
            </a:endParaRPr>
          </a:p>
        </p:txBody>
      </p:sp>
      <p:sp>
        <p:nvSpPr>
          <p:cNvPr id="29" name="object 29"/>
          <p:cNvSpPr txBox="1"/>
          <p:nvPr/>
        </p:nvSpPr>
        <p:spPr>
          <a:xfrm rot="21480000">
            <a:off x="5612725" y="2081844"/>
            <a:ext cx="465752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79"/>
              </a:lnSpc>
            </a:pPr>
            <a:r>
              <a:rPr sz="3083" spc="254" dirty="0">
                <a:solidFill>
                  <a:srgbClr val="F39200"/>
                </a:solidFill>
                <a:latin typeface="Arial Unicode MS"/>
                <a:cs typeface="Arial Unicode MS"/>
              </a:rPr>
              <a:t>u</a:t>
            </a:r>
            <a:endParaRPr sz="3083">
              <a:latin typeface="Arial Unicode MS"/>
              <a:cs typeface="Arial Unicode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16857" y="2020758"/>
            <a:ext cx="1281772" cy="96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067" algn="ctr"/>
            <a:r>
              <a:rPr sz="3083" spc="91" dirty="0">
                <a:solidFill>
                  <a:srgbClr val="F39200"/>
                </a:solidFill>
                <a:latin typeface="Arial Unicode MS"/>
                <a:cs typeface="Arial Unicode MS"/>
              </a:rPr>
              <a:t>a</a:t>
            </a:r>
            <a:endParaRPr sz="3083">
              <a:latin typeface="Arial Unicode MS"/>
              <a:cs typeface="Arial Unicode MS"/>
            </a:endParaRPr>
          </a:p>
          <a:p>
            <a:pPr algn="ctr">
              <a:spcBef>
                <a:spcPts val="1546"/>
              </a:spcBef>
            </a:pPr>
            <a:r>
              <a:rPr sz="1950" spc="218" dirty="0">
                <a:solidFill>
                  <a:srgbClr val="702283"/>
                </a:solidFill>
                <a:latin typeface="Arial Unicode MS"/>
                <a:cs typeface="Arial Unicode MS"/>
              </a:rPr>
              <a:t>Thoughts</a:t>
            </a:r>
            <a:endParaRPr sz="1950">
              <a:latin typeface="Arial Unicode MS"/>
              <a:cs typeface="Arial Unicode MS"/>
            </a:endParaRPr>
          </a:p>
        </p:txBody>
      </p:sp>
      <p:sp>
        <p:nvSpPr>
          <p:cNvPr id="31" name="object 31"/>
          <p:cNvSpPr txBox="1"/>
          <p:nvPr/>
        </p:nvSpPr>
        <p:spPr>
          <a:xfrm rot="60000">
            <a:off x="6080547" y="2079902"/>
            <a:ext cx="431285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79"/>
              </a:lnSpc>
            </a:pPr>
            <a:r>
              <a:rPr sz="3083" spc="503" dirty="0">
                <a:solidFill>
                  <a:srgbClr val="F39200"/>
                </a:solidFill>
                <a:latin typeface="Arial Unicode MS"/>
                <a:cs typeface="Arial Unicode MS"/>
              </a:rPr>
              <a:t>t</a:t>
            </a:r>
            <a:endParaRPr sz="3083">
              <a:latin typeface="Arial Unicode MS"/>
              <a:cs typeface="Arial Unicode MS"/>
            </a:endParaRPr>
          </a:p>
        </p:txBody>
      </p:sp>
      <p:sp>
        <p:nvSpPr>
          <p:cNvPr id="32" name="object 32"/>
          <p:cNvSpPr txBox="1"/>
          <p:nvPr/>
        </p:nvSpPr>
        <p:spPr>
          <a:xfrm rot="180000">
            <a:off x="6242237" y="2086549"/>
            <a:ext cx="411894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79"/>
              </a:lnSpc>
            </a:pPr>
            <a:r>
              <a:rPr sz="3083" spc="295" dirty="0">
                <a:solidFill>
                  <a:srgbClr val="F39200"/>
                </a:solidFill>
                <a:latin typeface="Arial Unicode MS"/>
                <a:cs typeface="Arial Unicode MS"/>
              </a:rPr>
              <a:t>i</a:t>
            </a:r>
            <a:endParaRPr sz="3083">
              <a:latin typeface="Arial Unicode MS"/>
              <a:cs typeface="Arial Unicode MS"/>
            </a:endParaRPr>
          </a:p>
        </p:txBody>
      </p:sp>
      <p:sp>
        <p:nvSpPr>
          <p:cNvPr id="33" name="object 33"/>
          <p:cNvSpPr txBox="1"/>
          <p:nvPr/>
        </p:nvSpPr>
        <p:spPr>
          <a:xfrm rot="300000">
            <a:off x="6412445" y="2101542"/>
            <a:ext cx="480278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79"/>
              </a:lnSpc>
            </a:pPr>
            <a:r>
              <a:rPr sz="3083" spc="458" dirty="0">
                <a:solidFill>
                  <a:srgbClr val="F39200"/>
                </a:solidFill>
                <a:latin typeface="Arial Unicode MS"/>
                <a:cs typeface="Arial Unicode MS"/>
              </a:rPr>
              <a:t>o</a:t>
            </a:r>
            <a:endParaRPr sz="3083">
              <a:latin typeface="Arial Unicode MS"/>
              <a:cs typeface="Arial Unicode MS"/>
            </a:endParaRPr>
          </a:p>
        </p:txBody>
      </p:sp>
      <p:sp>
        <p:nvSpPr>
          <p:cNvPr id="34" name="object 34"/>
          <p:cNvSpPr txBox="1"/>
          <p:nvPr/>
        </p:nvSpPr>
        <p:spPr>
          <a:xfrm rot="420000">
            <a:off x="6688266" y="2133049"/>
            <a:ext cx="475002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79"/>
              </a:lnSpc>
            </a:pPr>
            <a:r>
              <a:rPr sz="3083" spc="340" dirty="0">
                <a:solidFill>
                  <a:srgbClr val="F39200"/>
                </a:solidFill>
                <a:latin typeface="Arial Unicode MS"/>
                <a:cs typeface="Arial Unicode MS"/>
              </a:rPr>
              <a:t>n</a:t>
            </a:r>
            <a:endParaRPr sz="3083">
              <a:latin typeface="Arial Unicode MS"/>
              <a:cs typeface="Arial Unicode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84977" y="5784923"/>
            <a:ext cx="204991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>
              <a:lnSpc>
                <a:spcPts val="725"/>
              </a:lnSpc>
            </a:pPr>
            <a:r>
              <a:rPr sz="635" spc="-36" dirty="0">
                <a:solidFill>
                  <a:srgbClr val="694947"/>
                </a:solidFill>
                <a:latin typeface="Arial"/>
                <a:cs typeface="Arial"/>
              </a:rPr>
              <a:t>Five</a:t>
            </a:r>
            <a:r>
              <a:rPr sz="635" spc="-63" dirty="0">
                <a:solidFill>
                  <a:srgbClr val="694947"/>
                </a:solidFill>
                <a:latin typeface="Arial"/>
                <a:cs typeface="Arial"/>
              </a:rPr>
              <a:t> </a:t>
            </a:r>
            <a:r>
              <a:rPr sz="635" spc="-27" dirty="0">
                <a:solidFill>
                  <a:srgbClr val="694947"/>
                </a:solidFill>
                <a:latin typeface="Arial"/>
                <a:cs typeface="Arial"/>
              </a:rPr>
              <a:t>Areas™</a:t>
            </a:r>
            <a:r>
              <a:rPr sz="635" spc="-63" dirty="0">
                <a:solidFill>
                  <a:srgbClr val="694947"/>
                </a:solidFill>
                <a:latin typeface="Arial"/>
                <a:cs typeface="Arial"/>
              </a:rPr>
              <a:t> </a:t>
            </a:r>
            <a:r>
              <a:rPr sz="635" spc="-23" dirty="0">
                <a:solidFill>
                  <a:srgbClr val="694947"/>
                </a:solidFill>
                <a:latin typeface="Arial"/>
                <a:cs typeface="Arial"/>
              </a:rPr>
              <a:t>diagram</a:t>
            </a:r>
            <a:r>
              <a:rPr sz="635" spc="-63" dirty="0">
                <a:solidFill>
                  <a:srgbClr val="694947"/>
                </a:solidFill>
                <a:latin typeface="Arial"/>
                <a:cs typeface="Arial"/>
              </a:rPr>
              <a:t> </a:t>
            </a:r>
            <a:r>
              <a:rPr sz="635" spc="-18" dirty="0">
                <a:solidFill>
                  <a:srgbClr val="694947"/>
                </a:solidFill>
                <a:latin typeface="Arial"/>
                <a:cs typeface="Arial"/>
              </a:rPr>
              <a:t>used</a:t>
            </a:r>
            <a:r>
              <a:rPr sz="635" spc="-63" dirty="0">
                <a:solidFill>
                  <a:srgbClr val="694947"/>
                </a:solidFill>
                <a:latin typeface="Arial"/>
                <a:cs typeface="Arial"/>
              </a:rPr>
              <a:t> </a:t>
            </a:r>
            <a:r>
              <a:rPr sz="635" spc="-14" dirty="0">
                <a:solidFill>
                  <a:srgbClr val="694947"/>
                </a:solidFill>
                <a:latin typeface="Arial"/>
                <a:cs typeface="Arial"/>
              </a:rPr>
              <a:t>under</a:t>
            </a:r>
            <a:r>
              <a:rPr sz="635" spc="-63" dirty="0">
                <a:solidFill>
                  <a:srgbClr val="694947"/>
                </a:solidFill>
                <a:latin typeface="Arial"/>
                <a:cs typeface="Arial"/>
              </a:rPr>
              <a:t> </a:t>
            </a:r>
            <a:r>
              <a:rPr sz="635" spc="-14" dirty="0">
                <a:solidFill>
                  <a:srgbClr val="694947"/>
                </a:solidFill>
                <a:latin typeface="Arial"/>
                <a:cs typeface="Arial"/>
              </a:rPr>
              <a:t>licence</a:t>
            </a:r>
            <a:r>
              <a:rPr sz="635" spc="-63" dirty="0">
                <a:solidFill>
                  <a:srgbClr val="694947"/>
                </a:solidFill>
                <a:latin typeface="Arial"/>
                <a:cs typeface="Arial"/>
              </a:rPr>
              <a:t> </a:t>
            </a:r>
            <a:r>
              <a:rPr sz="635" dirty="0">
                <a:solidFill>
                  <a:srgbClr val="694947"/>
                </a:solidFill>
                <a:latin typeface="Arial"/>
                <a:cs typeface="Arial"/>
              </a:rPr>
              <a:t>from</a:t>
            </a:r>
            <a:r>
              <a:rPr sz="635" spc="-63" dirty="0">
                <a:solidFill>
                  <a:srgbClr val="694947"/>
                </a:solidFill>
                <a:latin typeface="Arial"/>
                <a:cs typeface="Arial"/>
              </a:rPr>
              <a:t> </a:t>
            </a:r>
            <a:r>
              <a:rPr sz="635" spc="-36" dirty="0">
                <a:solidFill>
                  <a:srgbClr val="694947"/>
                </a:solidFill>
                <a:latin typeface="Arial"/>
                <a:cs typeface="Arial"/>
              </a:rPr>
              <a:t>Five</a:t>
            </a:r>
            <a:r>
              <a:rPr sz="635" spc="-63" dirty="0">
                <a:solidFill>
                  <a:srgbClr val="694947"/>
                </a:solidFill>
                <a:latin typeface="Arial"/>
                <a:cs typeface="Arial"/>
              </a:rPr>
              <a:t> </a:t>
            </a:r>
            <a:r>
              <a:rPr sz="635" spc="-23" dirty="0">
                <a:solidFill>
                  <a:srgbClr val="694947"/>
                </a:solidFill>
                <a:latin typeface="Arial"/>
                <a:cs typeface="Arial"/>
              </a:rPr>
              <a:t>Areas</a:t>
            </a:r>
            <a:r>
              <a:rPr sz="635" spc="-63" dirty="0">
                <a:solidFill>
                  <a:srgbClr val="694947"/>
                </a:solidFill>
                <a:latin typeface="Arial"/>
                <a:cs typeface="Arial"/>
              </a:rPr>
              <a:t> </a:t>
            </a:r>
            <a:r>
              <a:rPr sz="635" dirty="0">
                <a:solidFill>
                  <a:srgbClr val="694947"/>
                </a:solidFill>
                <a:latin typeface="Arial"/>
                <a:cs typeface="Arial"/>
              </a:rPr>
              <a:t>Ltd  </a:t>
            </a:r>
            <a:r>
              <a:rPr sz="635" spc="-23" dirty="0">
                <a:solidFill>
                  <a:srgbClr val="694947"/>
                </a:solidFill>
                <a:latin typeface="Arial"/>
                <a:cs typeface="Arial"/>
                <a:hlinkClick r:id="rId6"/>
              </a:rPr>
              <a:t>www.fiveareas.com</a:t>
            </a:r>
            <a:r>
              <a:rPr sz="635" spc="18" dirty="0">
                <a:solidFill>
                  <a:srgbClr val="694947"/>
                </a:solidFill>
                <a:latin typeface="Arial"/>
                <a:cs typeface="Arial"/>
              </a:rPr>
              <a:t> </a:t>
            </a:r>
            <a:r>
              <a:rPr sz="635" spc="-18" dirty="0">
                <a:solidFill>
                  <a:srgbClr val="694947"/>
                </a:solidFill>
                <a:latin typeface="Arial"/>
                <a:cs typeface="Arial"/>
                <a:hlinkClick r:id="rId7"/>
              </a:rPr>
              <a:t>www.llttf.com</a:t>
            </a:r>
            <a:endParaRPr sz="635">
              <a:latin typeface="Arial"/>
              <a:cs typeface="Arial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C6661B1-0FBB-4580-A164-3E4FDA24B0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561" y="32708"/>
            <a:ext cx="11728673" cy="73212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759BD9A-719D-4860-A909-AE48251C8508}"/>
              </a:ext>
            </a:extLst>
          </p:cNvPr>
          <p:cNvSpPr txBox="1"/>
          <p:nvPr/>
        </p:nvSpPr>
        <p:spPr>
          <a:xfrm>
            <a:off x="4675239" y="1489587"/>
            <a:ext cx="271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Brain injury, trauma</a:t>
            </a:r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C2BFBD-4C91-43B6-B883-4E838E7183DF}"/>
              </a:ext>
            </a:extLst>
          </p:cNvPr>
          <p:cNvSpPr txBox="1"/>
          <p:nvPr/>
        </p:nvSpPr>
        <p:spPr>
          <a:xfrm>
            <a:off x="663295" y="2543803"/>
            <a:ext cx="3876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me? What have I done to deserve this?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00CF3B-0DD2-42B8-8922-4FBC566E50CE}"/>
              </a:ext>
            </a:extLst>
          </p:cNvPr>
          <p:cNvSpPr txBox="1"/>
          <p:nvPr/>
        </p:nvSpPr>
        <p:spPr>
          <a:xfrm>
            <a:off x="8628229" y="2616134"/>
            <a:ext cx="271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Anger, frustration. 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6DE8F5-A097-45F1-B593-ADEDB3974AD9}"/>
              </a:ext>
            </a:extLst>
          </p:cNvPr>
          <p:cNvSpPr txBox="1"/>
          <p:nvPr/>
        </p:nvSpPr>
        <p:spPr>
          <a:xfrm>
            <a:off x="8633484" y="4857113"/>
            <a:ext cx="271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Adrenaline, increase of blood pressure.</a:t>
            </a:r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9A72C-E481-486D-97B5-6A60F822CAAF}"/>
              </a:ext>
            </a:extLst>
          </p:cNvPr>
          <p:cNvSpPr txBox="1"/>
          <p:nvPr/>
        </p:nvSpPr>
        <p:spPr>
          <a:xfrm>
            <a:off x="739500" y="4857113"/>
            <a:ext cx="271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Snapping, irritable, shouting at others. </a:t>
            </a:r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DA434A-6966-418E-B2CC-7DA79A3792F5}"/>
              </a:ext>
            </a:extLst>
          </p:cNvPr>
          <p:cNvSpPr txBox="1"/>
          <p:nvPr/>
        </p:nvSpPr>
        <p:spPr>
          <a:xfrm>
            <a:off x="659045" y="3083155"/>
            <a:ext cx="271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know I am taking it out on others…</a:t>
            </a:r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606E13-955C-4C00-9F92-EA0D3722BC38}"/>
              </a:ext>
            </a:extLst>
          </p:cNvPr>
          <p:cNvSpPr txBox="1"/>
          <p:nvPr/>
        </p:nvSpPr>
        <p:spPr>
          <a:xfrm>
            <a:off x="8604137" y="2951714"/>
            <a:ext cx="271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Guilt, shame</a:t>
            </a:r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BEA471-F615-487C-880C-DD17D823036A}"/>
              </a:ext>
            </a:extLst>
          </p:cNvPr>
          <p:cNvSpPr txBox="1"/>
          <p:nvPr/>
        </p:nvSpPr>
        <p:spPr>
          <a:xfrm>
            <a:off x="8628229" y="5402092"/>
            <a:ext cx="271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Tearfulness, lethargy</a:t>
            </a:r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60E7E8-D09B-43A2-BBF9-917FB3555468}"/>
              </a:ext>
            </a:extLst>
          </p:cNvPr>
          <p:cNvSpPr txBox="1"/>
          <p:nvPr/>
        </p:nvSpPr>
        <p:spPr>
          <a:xfrm>
            <a:off x="695359" y="5402092"/>
            <a:ext cx="335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Stopping talking, withdrawing</a:t>
            </a:r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D81CA2-8AD9-4F40-A260-6CF66249E802}"/>
              </a:ext>
            </a:extLst>
          </p:cNvPr>
          <p:cNvSpPr txBox="1"/>
          <p:nvPr/>
        </p:nvSpPr>
        <p:spPr>
          <a:xfrm>
            <a:off x="696565" y="3663924"/>
            <a:ext cx="271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I’ve lost everything, I have no one to talk to. </a:t>
            </a:r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7BBCCC-F014-4838-9740-395E9B4F19AE}"/>
              </a:ext>
            </a:extLst>
          </p:cNvPr>
          <p:cNvSpPr txBox="1"/>
          <p:nvPr/>
        </p:nvSpPr>
        <p:spPr>
          <a:xfrm>
            <a:off x="8590526" y="3293057"/>
            <a:ext cx="271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Loneliness, isolation</a:t>
            </a:r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0D8839-2D49-498E-B331-B8D8B734E0C0}"/>
              </a:ext>
            </a:extLst>
          </p:cNvPr>
          <p:cNvSpPr txBox="1"/>
          <p:nvPr/>
        </p:nvSpPr>
        <p:spPr>
          <a:xfrm>
            <a:off x="8633484" y="5742219"/>
            <a:ext cx="271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Numbness, exhaustion</a:t>
            </a:r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52742DE-3D54-4D40-9C2E-114A829A0109}"/>
              </a:ext>
            </a:extLst>
          </p:cNvPr>
          <p:cNvSpPr txBox="1"/>
          <p:nvPr/>
        </p:nvSpPr>
        <p:spPr>
          <a:xfrm>
            <a:off x="687530" y="5711769"/>
            <a:ext cx="271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 neglect</a:t>
            </a:r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C7B06C-DB43-4D6F-8F9F-F8C667A65747}"/>
              </a:ext>
            </a:extLst>
          </p:cNvPr>
          <p:cNvSpPr txBox="1"/>
          <p:nvPr/>
        </p:nvSpPr>
        <p:spPr>
          <a:xfrm>
            <a:off x="7026733" y="1509217"/>
            <a:ext cx="445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Poor mental health, isolation, self neglect. 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C1B1BA46-E217-4A87-95BB-A114763AD2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469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356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F41E86E-EE65-4764-A5CE-9F98C10B1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0" t="15985" b="5528"/>
          <a:stretch/>
        </p:blipFill>
        <p:spPr bwMode="auto">
          <a:xfrm>
            <a:off x="2536723" y="10"/>
            <a:ext cx="9035338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18B9CF-934F-463B-AC31-B5D3A6D6728B}"/>
              </a:ext>
            </a:extLst>
          </p:cNvPr>
          <p:cNvSpPr txBox="1"/>
          <p:nvPr/>
        </p:nvSpPr>
        <p:spPr>
          <a:xfrm>
            <a:off x="339719" y="522964"/>
            <a:ext cx="636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87A51"/>
                </a:solidFill>
                <a:latin typeface="Modern Love" panose="04090805081005020601" pitchFamily="82" charset="0"/>
              </a:rPr>
              <a:t>Self-Compassion</a:t>
            </a:r>
            <a:endParaRPr lang="en-GB" sz="4000" dirty="0">
              <a:solidFill>
                <a:srgbClr val="287A51"/>
              </a:solidFill>
              <a:latin typeface="Modern Love" panose="0409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54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152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 Unicode MS</vt:lpstr>
      <vt:lpstr>Calibri</vt:lpstr>
      <vt:lpstr>Calibri Light</vt:lpstr>
      <vt:lpstr>Cambria</vt:lpstr>
      <vt:lpstr>Modern Love</vt:lpstr>
      <vt:lpstr>Trebuchet MS</vt:lpstr>
      <vt:lpstr>Verdana</vt:lpstr>
      <vt:lpstr>Office Theme</vt:lpstr>
      <vt:lpstr>Mental Health and Wellbeing</vt:lpstr>
      <vt:lpstr>Five Areas Model and  the  ‘vicious   cycle’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and Wellbeing</dc:title>
  <dc:creator>Katharine Lonsdale</dc:creator>
  <cp:lastModifiedBy>Katharine Lonsdale</cp:lastModifiedBy>
  <cp:revision>1</cp:revision>
  <dcterms:created xsi:type="dcterms:W3CDTF">2021-07-28T09:04:59Z</dcterms:created>
  <dcterms:modified xsi:type="dcterms:W3CDTF">2021-07-29T09:35:09Z</dcterms:modified>
</cp:coreProperties>
</file>